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2" r:id="rId4"/>
  </p:sldMasterIdLst>
  <p:notesMasterIdLst>
    <p:notesMasterId r:id="rId29"/>
  </p:notesMasterIdLst>
  <p:sldIdLst>
    <p:sldId id="256" r:id="rId5"/>
    <p:sldId id="257" r:id="rId6"/>
    <p:sldId id="258" r:id="rId7"/>
    <p:sldId id="259" r:id="rId8"/>
    <p:sldId id="260" r:id="rId9"/>
    <p:sldId id="268" r:id="rId10"/>
    <p:sldId id="286" r:id="rId11"/>
    <p:sldId id="287" r:id="rId12"/>
    <p:sldId id="288" r:id="rId13"/>
    <p:sldId id="261" r:id="rId14"/>
    <p:sldId id="262" r:id="rId15"/>
    <p:sldId id="267" r:id="rId16"/>
    <p:sldId id="269" r:id="rId17"/>
    <p:sldId id="270" r:id="rId18"/>
    <p:sldId id="289" r:id="rId19"/>
    <p:sldId id="290" r:id="rId20"/>
    <p:sldId id="291" r:id="rId21"/>
    <p:sldId id="292" r:id="rId22"/>
    <p:sldId id="280" r:id="rId23"/>
    <p:sldId id="281" r:id="rId24"/>
    <p:sldId id="282" r:id="rId25"/>
    <p:sldId id="283" r:id="rId26"/>
    <p:sldId id="284" r:id="rId27"/>
    <p:sldId id="285"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646E6-356B-4984-9115-EF51D2632DFC}" type="datetimeFigureOut">
              <a:rPr lang="it-IT" smtClean="0"/>
              <a:t>02/06/2023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ADFCC-0279-4464-B682-7F3526B52D54}" type="slidenum">
              <a:rPr lang="it-IT" smtClean="0"/>
              <a:t>‹N›</a:t>
            </a:fld>
            <a:endParaRPr lang="it-IT"/>
          </a:p>
        </p:txBody>
      </p:sp>
    </p:spTree>
    <p:extLst>
      <p:ext uri="{BB962C8B-B14F-4D97-AF65-F5344CB8AC3E}">
        <p14:creationId xmlns:p14="http://schemas.microsoft.com/office/powerpoint/2010/main" val="375082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379458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422878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28691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25916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13447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297105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0B30D-C07A-425B-A90C-BA7BEB191079}" type="slidenum">
              <a:rPr kumimoji="0" lang="it-IT" sz="1200" b="0" i="0" u="none" strike="noStrike" kern="1200" cap="none" spc="0" normalizeH="0" baseline="0" noProof="0" smtClean="0">
                <a:ln>
                  <a:noFill/>
                </a:ln>
                <a:solidFill>
                  <a:srgbClr val="595959"/>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srgbClr val="595959"/>
              </a:solidFill>
              <a:effectLst/>
              <a:uLnTx/>
              <a:uFillTx/>
              <a:latin typeface="Cambria"/>
              <a:ea typeface="+mn-ea"/>
              <a:cs typeface="+mn-cs"/>
            </a:endParaRPr>
          </a:p>
        </p:txBody>
      </p:sp>
    </p:spTree>
    <p:extLst>
      <p:ext uri="{BB962C8B-B14F-4D97-AF65-F5344CB8AC3E}">
        <p14:creationId xmlns:p14="http://schemas.microsoft.com/office/powerpoint/2010/main" val="85862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B3A824-1A51-4B26-AD58-A6D8E14F6C04}" type="datetimeFigureOut">
              <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6/2/2023</a:t>
            </a:fld>
            <a:endPar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t>
              </a:t>
            </a:r>
          </a:p>
        </p:txBody>
      </p:sp>
      <p:sp>
        <p:nvSpPr>
          <p:cNvPr id="6" name="Slide Number Placeholder 5"/>
          <p:cNvSpPr>
            <a:spLocks noGrp="1"/>
          </p:cNvSpPr>
          <p:nvPr>
            <p:ph type="sldNum" sz="quarter" idx="12"/>
          </p:nvPr>
        </p:nvSpPr>
        <p:spPr/>
        <p:txBody>
          <a:bodyPr rIns="45720"/>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EC0C1"/>
                </a:solidFill>
                <a:effectLst/>
                <a:uLnTx/>
                <a:uFillTx/>
                <a:latin typeface="Wingdings 3" panose="05040102010807070707" pitchFamily="18" charset="2"/>
                <a:ea typeface="+mn-ea"/>
                <a:cs typeface="+mn-cs"/>
              </a:rPr>
              <a:t>z</a:t>
            </a:r>
            <a:endParaRPr kumimoji="0" lang="en-US" sz="2400" b="0" i="0" u="none" strike="noStrike" kern="1200" cap="none" spc="0" normalizeH="0" baseline="0" noProof="0" dirty="0">
              <a:ln>
                <a:noFill/>
              </a:ln>
              <a:solidFill>
                <a:srgbClr val="8EC0C1"/>
              </a:solidFill>
              <a:effectLst/>
              <a:uLnTx/>
              <a:uFillTx/>
              <a:latin typeface="MS Shell Dlg 2" panose="020B0604030504040204" pitchFamily="34" charset="0"/>
              <a:ea typeface="+mn-ea"/>
              <a:cs typeface="+mn-cs"/>
            </a:endParaRPr>
          </a:p>
        </p:txBody>
      </p:sp>
    </p:spTree>
    <p:extLst>
      <p:ext uri="{BB962C8B-B14F-4D97-AF65-F5344CB8AC3E}">
        <p14:creationId xmlns:p14="http://schemas.microsoft.com/office/powerpoint/2010/main" val="69954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10B0E-1EBB-405C-BB0F-25FD70756FE0}" type="datetimeFigureOut">
              <a:rPr kumimoji="0" lang="it-IT"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02/06/2023</a:t>
            </a:fld>
            <a:endParaRPr kumimoji="0" lang="it-IT"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CDBFD7F-4F62-4EC6-9E9E-99EBFFB0CA49}" type="slidenum">
              <a:rPr kumimoji="0" lang="it-IT"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0810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10B0E-1EBB-405C-BB0F-25FD70756FE0}" type="datetimeFigureOut">
              <a:rPr kumimoji="0" lang="it-IT"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02/06/2023</a:t>
            </a:fld>
            <a:endParaRPr kumimoji="0" lang="it-IT"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CDBFD7F-4F62-4EC6-9E9E-99EBFFB0CA49}" type="slidenum">
              <a:rPr kumimoji="0" lang="it-IT"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3840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D162C4-EDD9-4389-A98B-B87ECEA2A816}" type="datetimeFigureOut">
              <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6/2/2023</a:t>
            </a:fld>
            <a:endPar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dirty="0">
              <a:ln>
                <a:noFill/>
              </a:ln>
              <a:solidFill>
                <a:prstClr val="white">
                  <a:tint val="75000"/>
                </a:prstClr>
              </a:solidFill>
              <a:effectLst/>
              <a:uLnTx/>
              <a:uFillTx/>
              <a:latin typeface="Arial" panose="020B0604020202020204"/>
              <a:ea typeface="+mn-ea"/>
              <a:cs typeface="+mn-cs"/>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dirty="0">
              <a:ln>
                <a:noFill/>
              </a:ln>
              <a:solidFill>
                <a:srgbClr val="8EC0C1"/>
              </a:solidFill>
              <a:effectLst/>
              <a:uLnTx/>
              <a:uFillTx/>
              <a:latin typeface="MS Shell Dlg 2" panose="020B0604030504040204" pitchFamily="34" charset="0"/>
              <a:ea typeface="+mn-ea"/>
              <a:cs typeface="+mn-cs"/>
            </a:endParaRPr>
          </a:p>
        </p:txBody>
      </p:sp>
    </p:spTree>
    <p:extLst>
      <p:ext uri="{BB962C8B-B14F-4D97-AF65-F5344CB8AC3E}">
        <p14:creationId xmlns:p14="http://schemas.microsoft.com/office/powerpoint/2010/main" val="28440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FEFB4-4495-4CAA-AEA4-006C35E5721E}" type="datetimeFigureOut">
              <a:rPr kumimoji="0" lang="it-IT"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02/06/2023</a:t>
            </a:fld>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32E23-F3EE-45AE-A6E3-FFEB559A1F84}" type="slidenum">
              <a:rPr kumimoji="0" lang="it-IT"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94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FFEFB4-4495-4CAA-AEA4-006C35E5721E}" type="datetimeFigureOut">
              <a:rPr kumimoji="0" lang="it-IT"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02/06/2023</a:t>
            </a:fld>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32E23-F3EE-45AE-A6E3-FFEB559A1F84}" type="slidenum">
              <a:rPr kumimoji="0" lang="it-IT"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it-IT"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1655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4245434"/>
            <a:ext cx="8686800" cy="1464906"/>
          </a:xfrm>
        </p:spPr>
        <p:txBody>
          <a:bodyPr rtlCol="0"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5163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457518"/>
            <a:ext cx="10058400" cy="118872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9BEA53FC-3FD1-4AC3-ADA6-5C00BF5A2909}" type="datetime1">
              <a:rPr kumimoji="0" lang="it-IT" sz="1100" b="0" i="0" u="none" strike="noStrike" kern="1200" cap="none" spc="0" normalizeH="0" baseline="0" noProof="0" smtClean="0">
                <a:ln>
                  <a:noFill/>
                </a:ln>
                <a:solidFill>
                  <a:prstClr val="black"/>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02/06/2023</a:t>
            </a:fld>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
        <p:nvSpPr>
          <p:cNvPr id="5" name="Segnaposto piè di pagina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
        <p:nvSpPr>
          <p:cNvPr id="6" name="Segnaposto numero diapos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it-IT" sz="11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31846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625042D7-011A-4184-BE25-97B133EF6B60}" type="datetime1">
              <a:rPr kumimoji="0" lang="it-IT" sz="1100" b="0" i="0" u="none" strike="noStrike" kern="1200" cap="none" spc="0" normalizeH="0" baseline="0" noProof="0" smtClean="0">
                <a:ln>
                  <a:noFill/>
                </a:ln>
                <a:solidFill>
                  <a:prstClr val="black"/>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02/06/2023</a:t>
            </a:fld>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
        <p:nvSpPr>
          <p:cNvPr id="6" name="Segnaposto piè di pagina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
        <p:nvSpPr>
          <p:cNvPr id="7" name="Segnaposto numero diapos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it-IT" sz="11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100" b="0" i="0" u="none" strike="noStrike" kern="1200" cap="none" spc="0" normalizeH="0" baseline="0" noProof="0" dirty="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35288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9848" y="4242816"/>
            <a:ext cx="8686800" cy="1463040"/>
          </a:xfrm>
        </p:spPr>
        <p:txBody>
          <a:bodyPr rtlCol="0" anchor="b">
            <a:normAutofit/>
          </a:bodyPr>
          <a:lstStyle>
            <a:lvl1pPr>
              <a:defRPr sz="48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gli stili del testo dello schema</a:t>
            </a:r>
          </a:p>
        </p:txBody>
      </p:sp>
    </p:spTree>
    <p:extLst>
      <p:ext uri="{BB962C8B-B14F-4D97-AF65-F5344CB8AC3E}">
        <p14:creationId xmlns:p14="http://schemas.microsoft.com/office/powerpoint/2010/main" val="373782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42760" y="3093099"/>
            <a:ext cx="4663440" cy="1828800"/>
          </a:xfrm>
        </p:spPr>
        <p:txBody>
          <a:bodyPr rtlCol="0" anchor="b">
            <a:normAutofit/>
          </a:bodyPr>
          <a:lstStyle>
            <a:lvl1pPr>
              <a:defRPr sz="3600"/>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Tree>
    <p:extLst>
      <p:ext uri="{BB962C8B-B14F-4D97-AF65-F5344CB8AC3E}">
        <p14:creationId xmlns:p14="http://schemas.microsoft.com/office/powerpoint/2010/main" val="69687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6/2/2023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0704840"/>
      </p:ext>
    </p:extLst>
  </p:cSld>
  <p:clrMap bg1="dk1" tx1="lt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FFEFB4-4495-4CAA-AEA4-006C35E5721E}" type="datetimeFigureOut">
              <a:rPr lang="it-IT" smtClean="0"/>
              <a:t>02/06/2023</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B32E23-F3EE-45AE-A6E3-FFEB559A1F84}" type="slidenum">
              <a:rPr lang="it-IT" smtClean="0"/>
              <a:t>‹N›</a:t>
            </a:fld>
            <a:endParaRPr lang="it-IT"/>
          </a:p>
        </p:txBody>
      </p:sp>
    </p:spTree>
    <p:extLst>
      <p:ext uri="{BB962C8B-B14F-4D97-AF65-F5344CB8AC3E}">
        <p14:creationId xmlns:p14="http://schemas.microsoft.com/office/powerpoint/2010/main" val="2564458942"/>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100000">
              <a:srgbClr val="EAEAEA"/>
            </a:gs>
          </a:gsLst>
          <a:lin ang="162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5B50C702-A7AD-4262-8B3B-9916D6B228F4}" type="datetime1">
              <a:rPr lang="it-IT" smtClean="0"/>
              <a:pPr rtl="0"/>
              <a:t>02/06/2023</a:t>
            </a:fld>
            <a:endParaRPr lang="it-IT" dirty="0"/>
          </a:p>
        </p:txBody>
      </p:sp>
      <p:sp>
        <p:nvSpPr>
          <p:cNvPr id="5" name="Segnaposto piè di pagina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it-IT" dirty="0"/>
          </a:p>
        </p:txBody>
      </p:sp>
      <p:sp>
        <p:nvSpPr>
          <p:cNvPr id="6" name="Segnaposto numero diapositiva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it-IT" smtClean="0"/>
              <a:pPr rtl="0"/>
              <a:t>‹N›</a:t>
            </a:fld>
            <a:endParaRPr lang="it-IT" dirty="0"/>
          </a:p>
        </p:txBody>
      </p:sp>
    </p:spTree>
    <p:extLst>
      <p:ext uri="{BB962C8B-B14F-4D97-AF65-F5344CB8AC3E}">
        <p14:creationId xmlns:p14="http://schemas.microsoft.com/office/powerpoint/2010/main" val="37714561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FA10B0E-1EBB-405C-BB0F-25FD70756FE0}" type="datetimeFigureOut">
              <a:rPr lang="it-IT" smtClean="0"/>
              <a:t>02/06/2023</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CDBFD7F-4F62-4EC6-9E9E-99EBFFB0CA49}" type="slidenum">
              <a:rPr lang="it-IT" smtClean="0"/>
              <a:t>‹N›</a:t>
            </a:fld>
            <a:endParaRPr lang="it-IT"/>
          </a:p>
        </p:txBody>
      </p:sp>
    </p:spTree>
    <p:extLst>
      <p:ext uri="{BB962C8B-B14F-4D97-AF65-F5344CB8AC3E}">
        <p14:creationId xmlns:p14="http://schemas.microsoft.com/office/powerpoint/2010/main" val="1693812204"/>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62BBE41-3095-49CE-89C1-7419C2AE7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0" name="Rectangle 39">
              <a:extLst>
                <a:ext uri="{FF2B5EF4-FFF2-40B4-BE49-F238E27FC236}">
                  <a16:creationId xmlns:a16="http://schemas.microsoft.com/office/drawing/2014/main" id="{993D86F2-481D-41A1-AC48-ECDDA6FE7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41" name="Group 40">
              <a:extLst>
                <a:ext uri="{FF2B5EF4-FFF2-40B4-BE49-F238E27FC236}">
                  <a16:creationId xmlns:a16="http://schemas.microsoft.com/office/drawing/2014/main" id="{3EB20293-0839-4D05-8EAC-A70AB511DE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2" name="Picture 41">
                <a:extLst>
                  <a:ext uri="{FF2B5EF4-FFF2-40B4-BE49-F238E27FC236}">
                    <a16:creationId xmlns:a16="http://schemas.microsoft.com/office/drawing/2014/main" id="{9DB783BF-AAFA-4C30-9EBC-2C65607B1FC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F2179E01-03C0-4BC2-B367-033DE0277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C78A877D-DF93-425E-A672-8A326E4ACAC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5" name="Picture 44">
                <a:extLst>
                  <a:ext uri="{FF2B5EF4-FFF2-40B4-BE49-F238E27FC236}">
                    <a16:creationId xmlns:a16="http://schemas.microsoft.com/office/drawing/2014/main" id="{24B8C1B4-5CAB-40A2-A8D8-6819FAA2FF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olo 1">
            <a:extLst>
              <a:ext uri="{FF2B5EF4-FFF2-40B4-BE49-F238E27FC236}">
                <a16:creationId xmlns:a16="http://schemas.microsoft.com/office/drawing/2014/main" id="{291A6138-B761-7A5E-AE52-85C294DF811D}"/>
              </a:ext>
            </a:extLst>
          </p:cNvPr>
          <p:cNvSpPr>
            <a:spLocks noGrp="1"/>
          </p:cNvSpPr>
          <p:nvPr>
            <p:ph type="ctrTitle"/>
          </p:nvPr>
        </p:nvSpPr>
        <p:spPr>
          <a:xfrm>
            <a:off x="1072267" y="1041401"/>
            <a:ext cx="6528018" cy="2345264"/>
          </a:xfrm>
        </p:spPr>
        <p:txBody>
          <a:bodyPr vert="horz" lIns="91440" tIns="45720" rIns="91440" bIns="45720" rtlCol="0">
            <a:normAutofit/>
          </a:bodyPr>
          <a:lstStyle/>
          <a:p>
            <a:r>
              <a:rPr lang="en-US"/>
              <a:t>CHAPITRE 1 Dispositions générales</a:t>
            </a:r>
          </a:p>
        </p:txBody>
      </p:sp>
      <p:cxnSp>
        <p:nvCxnSpPr>
          <p:cNvPr id="47" name="Straight Connector 46">
            <a:extLst>
              <a:ext uri="{FF2B5EF4-FFF2-40B4-BE49-F238E27FC236}">
                <a16:creationId xmlns:a16="http://schemas.microsoft.com/office/drawing/2014/main" id="{1C517F68-D05B-49EE-AC4A-4FA30812DE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6C4BC600-0AE0-41C9-BE5F-6001D8DA6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0" name="Immagine 9" descr="Immagine che contiene statico, strumento di scrittura, matita, gesso&#10;&#10;Descrizione generata automaticamente">
            <a:extLst>
              <a:ext uri="{FF2B5EF4-FFF2-40B4-BE49-F238E27FC236}">
                <a16:creationId xmlns:a16="http://schemas.microsoft.com/office/drawing/2014/main" id="{5156420A-C656-4B1D-52A3-83E0F735ED06}"/>
              </a:ext>
            </a:extLst>
          </p:cNvPr>
          <p:cNvPicPr>
            <a:picLocks noChangeAspect="1"/>
          </p:cNvPicPr>
          <p:nvPr/>
        </p:nvPicPr>
        <p:blipFill>
          <a:blip r:embed="rId5"/>
          <a:stretch>
            <a:fillRect/>
          </a:stretch>
        </p:blipFill>
        <p:spPr>
          <a:xfrm>
            <a:off x="8374701" y="2095294"/>
            <a:ext cx="2433793" cy="2488608"/>
          </a:xfrm>
          <a:prstGeom prst="rect">
            <a:avLst/>
          </a:prstGeom>
        </p:spPr>
      </p:pic>
    </p:spTree>
    <p:extLst>
      <p:ext uri="{BB962C8B-B14F-4D97-AF65-F5344CB8AC3E}">
        <p14:creationId xmlns:p14="http://schemas.microsoft.com/office/powerpoint/2010/main" val="383624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0"/>
            <a:ext cx="12192000" cy="4010297"/>
          </a:xfrm>
        </p:spPr>
        <p:txBody>
          <a:bodyPr rtlCol="0"/>
          <a:lstStyle/>
          <a:p>
            <a:pPr marL="0" indent="0" rtl="0">
              <a:buNone/>
            </a:pPr>
            <a:r>
              <a:rPr lang="it-IT" dirty="0" err="1">
                <a:solidFill>
                  <a:srgbClr val="FF0000"/>
                </a:solidFill>
                <a:latin typeface="Algerian" panose="04020705040A02060702" pitchFamily="82" charset="0"/>
              </a:rPr>
              <a:t>Article</a:t>
            </a:r>
            <a:r>
              <a:rPr lang="it-IT" dirty="0">
                <a:solidFill>
                  <a:srgbClr val="FF0000"/>
                </a:solidFill>
                <a:latin typeface="Algerian" panose="04020705040A02060702" pitchFamily="82" charset="0"/>
              </a:rPr>
              <a:t> 11-conseil de classe </a:t>
            </a:r>
          </a:p>
          <a:p>
            <a:pPr marL="0" indent="0" rtl="0">
              <a:buNone/>
            </a:pPr>
            <a:r>
              <a:rPr lang="it-IT" sz="2800" dirty="0">
                <a:latin typeface="Agency FB" pitchFamily="34" charset="0"/>
              </a:rPr>
              <a:t>Le </a:t>
            </a:r>
            <a:r>
              <a:rPr lang="it-IT" sz="2800" dirty="0" err="1">
                <a:latin typeface="Agency FB" pitchFamily="34" charset="0"/>
              </a:rPr>
              <a:t>Conseil</a:t>
            </a:r>
            <a:r>
              <a:rPr lang="it-IT" sz="2800" dirty="0">
                <a:latin typeface="Agency FB" pitchFamily="34" charset="0"/>
              </a:rPr>
              <a:t> de Classe est un </a:t>
            </a:r>
            <a:r>
              <a:rPr lang="it-IT" sz="2800" dirty="0" err="1">
                <a:latin typeface="Agency FB" pitchFamily="34" charset="0"/>
              </a:rPr>
              <a:t>organe</a:t>
            </a:r>
            <a:r>
              <a:rPr lang="it-IT" sz="2800" dirty="0">
                <a:latin typeface="Agency FB" pitchFamily="34" charset="0"/>
              </a:rPr>
              <a:t> </a:t>
            </a:r>
            <a:r>
              <a:rPr lang="it-IT" sz="2800" dirty="0" err="1">
                <a:latin typeface="Agency FB" pitchFamily="34" charset="0"/>
              </a:rPr>
              <a:t>important</a:t>
            </a:r>
            <a:r>
              <a:rPr lang="it-IT" sz="2800" dirty="0">
                <a:latin typeface="Agency FB" pitchFamily="34" charset="0"/>
              </a:rPr>
              <a:t> </a:t>
            </a:r>
            <a:r>
              <a:rPr lang="it-IT" sz="2800" dirty="0" err="1">
                <a:latin typeface="Agency FB" pitchFamily="34" charset="0"/>
              </a:rPr>
              <a:t>composé</a:t>
            </a:r>
            <a:r>
              <a:rPr lang="it-IT" sz="2800" dirty="0">
                <a:latin typeface="Agency FB" pitchFamily="34" charset="0"/>
              </a:rPr>
              <a:t> de </a:t>
            </a:r>
            <a:r>
              <a:rPr lang="it-IT" sz="2800" dirty="0" err="1">
                <a:latin typeface="Agency FB" pitchFamily="34" charset="0"/>
              </a:rPr>
              <a:t>directeur</a:t>
            </a:r>
            <a:r>
              <a:rPr lang="it-IT" sz="2800" dirty="0">
                <a:latin typeface="Agency FB" pitchFamily="34" charset="0"/>
              </a:rPr>
              <a:t> d’</a:t>
            </a:r>
            <a:r>
              <a:rPr lang="it-IT" sz="2800" dirty="0" err="1">
                <a:latin typeface="Agency FB" pitchFamily="34" charset="0"/>
              </a:rPr>
              <a:t>école,d’enseignants</a:t>
            </a:r>
            <a:r>
              <a:rPr lang="it-IT" sz="2800" dirty="0">
                <a:latin typeface="Agency FB" pitchFamily="34" charset="0"/>
              </a:rPr>
              <a:t> de la </a:t>
            </a:r>
            <a:r>
              <a:rPr lang="it-IT" sz="2800" dirty="0" err="1">
                <a:latin typeface="Agency FB" pitchFamily="34" charset="0"/>
              </a:rPr>
              <a:t>classe,de</a:t>
            </a:r>
            <a:r>
              <a:rPr lang="it-IT" sz="2800" dirty="0">
                <a:latin typeface="Agency FB" pitchFamily="34" charset="0"/>
              </a:rPr>
              <a:t> 2 </a:t>
            </a:r>
            <a:r>
              <a:rPr lang="it-IT" sz="2800" dirty="0" err="1">
                <a:latin typeface="Agency FB" pitchFamily="34" charset="0"/>
              </a:rPr>
              <a:t>représentants</a:t>
            </a:r>
            <a:r>
              <a:rPr lang="it-IT" sz="2800" dirty="0">
                <a:latin typeface="Agency FB" pitchFamily="34" charset="0"/>
              </a:rPr>
              <a:t> </a:t>
            </a:r>
            <a:r>
              <a:rPr lang="it-IT" sz="2800" dirty="0" err="1">
                <a:latin typeface="Agency FB" pitchFamily="34" charset="0"/>
              </a:rPr>
              <a:t>élus</a:t>
            </a:r>
            <a:r>
              <a:rPr lang="it-IT" sz="2800" dirty="0">
                <a:latin typeface="Agency FB" pitchFamily="34" charset="0"/>
              </a:rPr>
              <a:t> par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étudians</a:t>
            </a:r>
            <a:r>
              <a:rPr lang="it-IT" sz="2800" dirty="0">
                <a:latin typeface="Agency FB" pitchFamily="34" charset="0"/>
              </a:rPr>
              <a:t> et de 2 </a:t>
            </a:r>
            <a:r>
              <a:rPr lang="it-IT" sz="2800" dirty="0" err="1">
                <a:latin typeface="Agency FB" pitchFamily="34" charset="0"/>
              </a:rPr>
              <a:t>représentants</a:t>
            </a:r>
            <a:r>
              <a:rPr lang="it-IT" sz="2800" dirty="0">
                <a:latin typeface="Agency FB" pitchFamily="34" charset="0"/>
              </a:rPr>
              <a:t> </a:t>
            </a:r>
            <a:r>
              <a:rPr lang="it-IT" sz="2800" dirty="0" err="1">
                <a:latin typeface="Agency FB" pitchFamily="34" charset="0"/>
              </a:rPr>
              <a:t>élus</a:t>
            </a:r>
            <a:r>
              <a:rPr lang="it-IT" sz="2800" dirty="0">
                <a:latin typeface="Agency FB" pitchFamily="34" charset="0"/>
              </a:rPr>
              <a:t> par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parents.Au</a:t>
            </a:r>
            <a:r>
              <a:rPr lang="it-IT" sz="2800" dirty="0">
                <a:latin typeface="Agency FB" pitchFamily="34" charset="0"/>
              </a:rPr>
              <a:t> </a:t>
            </a:r>
            <a:r>
              <a:rPr lang="it-IT" sz="2800" dirty="0" err="1">
                <a:latin typeface="Agency FB" pitchFamily="34" charset="0"/>
              </a:rPr>
              <a:t>Conseil</a:t>
            </a:r>
            <a:r>
              <a:rPr lang="it-IT" sz="2800" dirty="0">
                <a:latin typeface="Agency FB" pitchFamily="34" charset="0"/>
              </a:rPr>
              <a:t> </a:t>
            </a:r>
            <a:r>
              <a:rPr lang="it-IT" sz="2800" dirty="0" err="1">
                <a:latin typeface="Agency FB" pitchFamily="34" charset="0"/>
              </a:rPr>
              <a:t>participent</a:t>
            </a:r>
            <a:r>
              <a:rPr lang="it-IT" sz="2800" dirty="0">
                <a:latin typeface="Agency FB" pitchFamily="34" charset="0"/>
              </a:rPr>
              <a: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enseignants</a:t>
            </a:r>
            <a:r>
              <a:rPr lang="it-IT" sz="2800" dirty="0">
                <a:latin typeface="Agency FB" pitchFamily="34" charset="0"/>
              </a:rPr>
              <a:t> </a:t>
            </a:r>
            <a:r>
              <a:rPr lang="it-IT" sz="2800" dirty="0" err="1">
                <a:latin typeface="Agency FB" pitchFamily="34" charset="0"/>
              </a:rPr>
              <a:t>technico-pratiques</a:t>
            </a:r>
            <a:r>
              <a:rPr lang="it-IT" sz="2800" dirty="0">
                <a:latin typeface="Agency FB" pitchFamily="34" charset="0"/>
              </a:rPr>
              <a:t> et il est </a:t>
            </a:r>
            <a:r>
              <a:rPr lang="it-IT" sz="2800" dirty="0" err="1">
                <a:latin typeface="Agency FB" pitchFamily="34" charset="0"/>
              </a:rPr>
              <a:t>présidé</a:t>
            </a:r>
            <a:r>
              <a:rPr lang="it-IT" sz="2800" dirty="0">
                <a:latin typeface="Agency FB" pitchFamily="34" charset="0"/>
              </a:rPr>
              <a:t> par le </a:t>
            </a:r>
            <a:r>
              <a:rPr lang="it-IT" sz="2800" dirty="0" err="1">
                <a:latin typeface="Agency FB" pitchFamily="34" charset="0"/>
              </a:rPr>
              <a:t>Dirigeant</a:t>
            </a:r>
            <a:r>
              <a:rPr lang="it-IT" sz="2800" dirty="0">
                <a:latin typeface="Agency FB" pitchFamily="34" charset="0"/>
              </a:rPr>
              <a:t> </a:t>
            </a:r>
            <a:r>
              <a:rPr lang="it-IT" sz="2800" dirty="0" err="1">
                <a:latin typeface="Agency FB" pitchFamily="34" charset="0"/>
              </a:rPr>
              <a:t>scolaire.Le</a:t>
            </a:r>
            <a:r>
              <a:rPr lang="it-IT" sz="2800" dirty="0">
                <a:latin typeface="Agency FB" pitchFamily="34" charset="0"/>
              </a:rPr>
              <a:t> </a:t>
            </a:r>
            <a:r>
              <a:rPr lang="it-IT" sz="2800" dirty="0" err="1">
                <a:latin typeface="Agency FB" pitchFamily="34" charset="0"/>
              </a:rPr>
              <a:t>Conseil</a:t>
            </a:r>
            <a:r>
              <a:rPr lang="it-IT" sz="2800" dirty="0">
                <a:latin typeface="Agency FB" pitchFamily="34" charset="0"/>
              </a:rPr>
              <a:t> de Classe </a:t>
            </a:r>
            <a:r>
              <a:rPr lang="it-IT" sz="2800" dirty="0" err="1">
                <a:latin typeface="Agency FB" pitchFamily="34" charset="0"/>
              </a:rPr>
              <a:t>doit</a:t>
            </a:r>
            <a:r>
              <a:rPr lang="it-IT" sz="2800" dirty="0">
                <a:latin typeface="Agency FB" pitchFamily="34" charset="0"/>
              </a:rPr>
              <a:t> </a:t>
            </a:r>
            <a:r>
              <a:rPr lang="it-IT" sz="2800" dirty="0" err="1">
                <a:latin typeface="Agency FB" pitchFamily="34" charset="0"/>
              </a:rPr>
              <a:t>planifier,tester</a:t>
            </a:r>
            <a:r>
              <a:rPr lang="it-IT" sz="2800" dirty="0">
                <a:latin typeface="Agency FB" pitchFamily="34" charset="0"/>
              </a:rPr>
              <a:t> et </a:t>
            </a:r>
            <a:r>
              <a:rPr lang="it-IT" sz="2800" dirty="0" err="1">
                <a:latin typeface="Agency FB" pitchFamily="34" charset="0"/>
              </a:rPr>
              <a:t>évaluer.Il</a:t>
            </a:r>
            <a:r>
              <a:rPr lang="it-IT" sz="2800" dirty="0">
                <a:latin typeface="Agency FB" pitchFamily="34" charset="0"/>
              </a:rPr>
              <a:t> a une </a:t>
            </a:r>
            <a:r>
              <a:rPr lang="it-IT" sz="2800" dirty="0" err="1">
                <a:latin typeface="Agency FB" pitchFamily="34" charset="0"/>
              </a:rPr>
              <a:t>durée</a:t>
            </a:r>
            <a:r>
              <a:rPr lang="it-IT" sz="2800" dirty="0">
                <a:latin typeface="Agency FB" pitchFamily="34" charset="0"/>
              </a:rPr>
              <a:t> </a:t>
            </a:r>
            <a:r>
              <a:rPr lang="it-IT" sz="2800" dirty="0" err="1">
                <a:latin typeface="Agency FB" pitchFamily="34" charset="0"/>
              </a:rPr>
              <a:t>annuelle</a:t>
            </a:r>
            <a:r>
              <a:rPr lang="it-IT" sz="2800" dirty="0">
                <a:latin typeface="Agency FB" pitchFamily="34" charset="0"/>
              </a:rPr>
              <a:t> et se </a:t>
            </a:r>
            <a:r>
              <a:rPr lang="it-IT" sz="2800" dirty="0" err="1">
                <a:latin typeface="Agency FB" pitchFamily="34" charset="0"/>
              </a:rPr>
              <a:t>réunit</a:t>
            </a:r>
            <a:r>
              <a:rPr lang="it-IT" sz="2800" dirty="0">
                <a:latin typeface="Agency FB" pitchFamily="34" charset="0"/>
              </a:rPr>
              <a:t> en </a:t>
            </a:r>
            <a:r>
              <a:rPr lang="it-IT" sz="2800" dirty="0" err="1">
                <a:latin typeface="Agency FB" pitchFamily="34" charset="0"/>
              </a:rPr>
              <a:t>heures</a:t>
            </a:r>
            <a:r>
              <a:rPr lang="it-IT" sz="2800" dirty="0">
                <a:latin typeface="Agency FB" pitchFamily="34" charset="0"/>
              </a:rPr>
              <a:t> ne </a:t>
            </a:r>
            <a:r>
              <a:rPr lang="it-IT" sz="2800" dirty="0" err="1">
                <a:latin typeface="Agency FB" pitchFamily="34" charset="0"/>
              </a:rPr>
              <a:t>coincident</a:t>
            </a:r>
            <a:r>
              <a:rPr lang="it-IT" sz="2800" dirty="0">
                <a:latin typeface="Agency FB" pitchFamily="34" charset="0"/>
              </a:rPr>
              <a:t> </a:t>
            </a:r>
            <a:r>
              <a:rPr lang="it-IT" sz="2800" dirty="0" err="1">
                <a:latin typeface="Agency FB" pitchFamily="34" charset="0"/>
              </a:rPr>
              <a:t>pas</a:t>
            </a:r>
            <a:r>
              <a:rPr lang="it-IT" sz="2800" dirty="0">
                <a:latin typeface="Agency FB" pitchFamily="34" charset="0"/>
              </a:rPr>
              <a:t> </a:t>
            </a:r>
            <a:r>
              <a:rPr lang="it-IT" sz="2800" dirty="0" err="1">
                <a:latin typeface="Agency FB" pitchFamily="34" charset="0"/>
              </a:rPr>
              <a:t>avec</a:t>
            </a:r>
            <a:r>
              <a:rPr lang="it-IT" sz="2800" dirty="0">
                <a:latin typeface="Agency FB" pitchFamily="34" charset="0"/>
              </a:rPr>
              <a:t> l’</a:t>
            </a:r>
            <a:r>
              <a:rPr lang="it-IT" sz="2800" dirty="0" err="1">
                <a:latin typeface="Agency FB" pitchFamily="34" charset="0"/>
              </a:rPr>
              <a:t>horaire</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cours</a:t>
            </a:r>
            <a:r>
              <a:rPr lang="it-IT" sz="2800" dirty="0">
                <a:latin typeface="Agency FB" pitchFamily="34" charset="0"/>
              </a:rPr>
              <a:t>.</a:t>
            </a:r>
          </a:p>
          <a:p>
            <a:pPr marL="0" indent="0" rtl="0">
              <a:buNone/>
            </a:pPr>
            <a:endParaRPr lang="it-IT" dirty="0">
              <a:solidFill>
                <a:schemeClr val="tx2"/>
              </a:solidFill>
              <a:latin typeface="+mj-lt"/>
            </a:endParaRPr>
          </a:p>
        </p:txBody>
      </p:sp>
      <p:pic>
        <p:nvPicPr>
          <p:cNvPr id="9218" name="Picture 2" descr="Riconvocazione Consiglio di classe – Liceo Classico N. Spedalieri"/>
          <p:cNvPicPr>
            <a:picLocks noChangeAspect="1" noChangeArrowheads="1"/>
          </p:cNvPicPr>
          <p:nvPr/>
        </p:nvPicPr>
        <p:blipFill>
          <a:blip r:embed="rId3" cstate="print"/>
          <a:srcRect/>
          <a:stretch>
            <a:fillRect/>
          </a:stretch>
        </p:blipFill>
        <p:spPr bwMode="auto">
          <a:xfrm>
            <a:off x="5459095" y="2913787"/>
            <a:ext cx="4121709" cy="2337481"/>
          </a:xfrm>
          <a:prstGeom prst="rect">
            <a:avLst/>
          </a:prstGeom>
          <a:noFill/>
        </p:spPr>
      </p:pic>
    </p:spTree>
    <p:extLst>
      <p:ext uri="{BB962C8B-B14F-4D97-AF65-F5344CB8AC3E}">
        <p14:creationId xmlns:p14="http://schemas.microsoft.com/office/powerpoint/2010/main" val="12989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0"/>
            <a:ext cx="5956663" cy="6858000"/>
          </a:xfrm>
        </p:spPr>
        <p:txBody>
          <a:bodyPr rtlCol="0">
            <a:normAutofit/>
          </a:bodyPr>
          <a:lstStyle/>
          <a:p>
            <a:pPr rtl="0"/>
            <a:r>
              <a:rPr lang="it-IT" dirty="0">
                <a:solidFill>
                  <a:srgbClr val="FF0000"/>
                </a:solidFill>
                <a:latin typeface="Algerian" panose="04020705040A02060702" pitchFamily="82" charset="0"/>
              </a:rPr>
              <a:t>ARTICLE 12-COLLèGE DES PROFESSEURS</a:t>
            </a:r>
          </a:p>
          <a:p>
            <a:pPr rtl="0"/>
            <a:endParaRPr lang="it-IT" dirty="0">
              <a:latin typeface="Agency FB" pitchFamily="34" charset="0"/>
            </a:endParaRPr>
          </a:p>
          <a:p>
            <a:pPr rtl="0"/>
            <a:r>
              <a:rPr lang="it-IT" dirty="0">
                <a:latin typeface="Agency FB" pitchFamily="34" charset="0"/>
              </a:rPr>
              <a:t>Le Collége </a:t>
            </a:r>
            <a:r>
              <a:rPr lang="it-IT" dirty="0" err="1">
                <a:latin typeface="Agency FB" pitchFamily="34" charset="0"/>
              </a:rPr>
              <a:t>des</a:t>
            </a:r>
            <a:r>
              <a:rPr lang="it-IT" dirty="0">
                <a:latin typeface="Agency FB" pitchFamily="34" charset="0"/>
              </a:rPr>
              <a:t> </a:t>
            </a:r>
            <a:r>
              <a:rPr lang="it-IT" dirty="0" err="1">
                <a:latin typeface="Agency FB" pitchFamily="34" charset="0"/>
              </a:rPr>
              <a:t>professeurs</a:t>
            </a:r>
            <a:r>
              <a:rPr lang="it-IT" dirty="0">
                <a:latin typeface="Agency FB" pitchFamily="34" charset="0"/>
              </a:rPr>
              <a:t> </a:t>
            </a:r>
            <a:r>
              <a:rPr lang="it-IT" dirty="0" err="1">
                <a:latin typeface="Agency FB" pitchFamily="34" charset="0"/>
              </a:rPr>
              <a:t>élabore</a:t>
            </a:r>
            <a:r>
              <a:rPr lang="it-IT" dirty="0">
                <a:latin typeface="Agency FB" pitchFamily="34" charset="0"/>
              </a:rPr>
              <a:t> le plan de l’offre de </a:t>
            </a:r>
            <a:r>
              <a:rPr lang="it-IT" dirty="0" err="1">
                <a:latin typeface="Agency FB" pitchFamily="34" charset="0"/>
              </a:rPr>
              <a:t>formation</a:t>
            </a:r>
            <a:r>
              <a:rPr lang="it-IT" dirty="0">
                <a:latin typeface="Agency FB" pitchFamily="34" charset="0"/>
              </a:rPr>
              <a:t> et </a:t>
            </a:r>
            <a:r>
              <a:rPr lang="it-IT" dirty="0" err="1">
                <a:latin typeface="Agency FB" pitchFamily="34" charset="0"/>
              </a:rPr>
              <a:t>identifie</a:t>
            </a:r>
            <a:r>
              <a:rPr lang="it-IT" dirty="0">
                <a:latin typeface="Agency FB" pitchFamily="34" charset="0"/>
              </a:rPr>
              <a:t> </a:t>
            </a:r>
            <a:r>
              <a:rPr lang="it-IT" dirty="0" err="1">
                <a:latin typeface="Agency FB" pitchFamily="34" charset="0"/>
              </a:rPr>
              <a:t>les</a:t>
            </a:r>
            <a:r>
              <a:rPr lang="it-IT" dirty="0">
                <a:latin typeface="Agency FB" pitchFamily="34" charset="0"/>
              </a:rPr>
              <a:t> </a:t>
            </a:r>
            <a:r>
              <a:rPr lang="it-IT" dirty="0" err="1">
                <a:latin typeface="Agency FB" pitchFamily="34" charset="0"/>
              </a:rPr>
              <a:t>fonctions</a:t>
            </a:r>
            <a:r>
              <a:rPr lang="it-IT" dirty="0">
                <a:latin typeface="Agency FB" pitchFamily="34" charset="0"/>
              </a:rPr>
              <a:t> </a:t>
            </a:r>
            <a:r>
              <a:rPr lang="it-IT" dirty="0" err="1">
                <a:latin typeface="Agency FB" pitchFamily="34" charset="0"/>
              </a:rPr>
              <a:t>instrumentales.Il</a:t>
            </a:r>
            <a:r>
              <a:rPr lang="it-IT" dirty="0">
                <a:latin typeface="Agency FB" pitchFamily="34" charset="0"/>
              </a:rPr>
              <a:t> est </a:t>
            </a:r>
            <a:r>
              <a:rPr lang="it-IT" dirty="0" err="1">
                <a:latin typeface="Agency FB" pitchFamily="34" charset="0"/>
              </a:rPr>
              <a:t>valablement</a:t>
            </a:r>
            <a:r>
              <a:rPr lang="it-IT" dirty="0">
                <a:latin typeface="Agency FB" pitchFamily="34" charset="0"/>
              </a:rPr>
              <a:t> </a:t>
            </a:r>
            <a:r>
              <a:rPr lang="it-IT" dirty="0" err="1">
                <a:latin typeface="Agency FB" pitchFamily="34" charset="0"/>
              </a:rPr>
              <a:t>consitué</a:t>
            </a:r>
            <a:r>
              <a:rPr lang="it-IT" dirty="0">
                <a:latin typeface="Agency FB" pitchFamily="34" charset="0"/>
              </a:rPr>
              <a:t> s’il est </a:t>
            </a:r>
            <a:r>
              <a:rPr lang="it-IT" dirty="0" err="1">
                <a:latin typeface="Agency FB" pitchFamily="34" charset="0"/>
              </a:rPr>
              <a:t>présent</a:t>
            </a:r>
            <a:r>
              <a:rPr lang="it-IT" dirty="0">
                <a:latin typeface="Agency FB" pitchFamily="34" charset="0"/>
              </a:rPr>
              <a:t> </a:t>
            </a:r>
            <a:r>
              <a:rPr lang="it-IT" dirty="0" err="1">
                <a:latin typeface="Agency FB" pitchFamily="34" charset="0"/>
              </a:rPr>
              <a:t>au</a:t>
            </a:r>
            <a:r>
              <a:rPr lang="it-IT" dirty="0">
                <a:latin typeface="Agency FB" pitchFamily="34" charset="0"/>
              </a:rPr>
              <a:t> </a:t>
            </a:r>
            <a:r>
              <a:rPr lang="it-IT" dirty="0" err="1">
                <a:latin typeface="Agency FB" pitchFamily="34" charset="0"/>
              </a:rPr>
              <a:t>moins</a:t>
            </a:r>
            <a:r>
              <a:rPr lang="it-IT" dirty="0">
                <a:latin typeface="Agency FB" pitchFamily="34" charset="0"/>
              </a:rPr>
              <a:t> la </a:t>
            </a:r>
            <a:r>
              <a:rPr lang="it-IT" dirty="0" err="1">
                <a:latin typeface="Agency FB" pitchFamily="34" charset="0"/>
              </a:rPr>
              <a:t>moitié</a:t>
            </a:r>
            <a:r>
              <a:rPr lang="it-IT" dirty="0">
                <a:latin typeface="Agency FB" pitchFamily="34" charset="0"/>
              </a:rPr>
              <a:t> plus un </a:t>
            </a:r>
            <a:r>
              <a:rPr lang="it-IT" dirty="0" err="1">
                <a:latin typeface="Agency FB" pitchFamily="34" charset="0"/>
              </a:rPr>
              <a:t>des</a:t>
            </a:r>
            <a:r>
              <a:rPr lang="it-IT" dirty="0">
                <a:latin typeface="Agency FB" pitchFamily="34" charset="0"/>
              </a:rPr>
              <a:t> </a:t>
            </a:r>
            <a:r>
              <a:rPr lang="it-IT" dirty="0" err="1">
                <a:latin typeface="Agency FB" pitchFamily="34" charset="0"/>
              </a:rPr>
              <a:t>ensegnants,si</a:t>
            </a:r>
            <a:r>
              <a:rPr lang="it-IT" dirty="0">
                <a:latin typeface="Agency FB" pitchFamily="34" charset="0"/>
              </a:rPr>
              <a:t> le quorum n’est </a:t>
            </a:r>
            <a:r>
              <a:rPr lang="it-IT" dirty="0" err="1">
                <a:latin typeface="Agency FB" pitchFamily="34" charset="0"/>
              </a:rPr>
              <a:t>pas</a:t>
            </a:r>
            <a:r>
              <a:rPr lang="it-IT" dirty="0">
                <a:latin typeface="Agency FB" pitchFamily="34" charset="0"/>
              </a:rPr>
              <a:t> </a:t>
            </a:r>
            <a:r>
              <a:rPr lang="it-IT" dirty="0" err="1">
                <a:latin typeface="Agency FB" pitchFamily="34" charset="0"/>
              </a:rPr>
              <a:t>atteint,se</a:t>
            </a:r>
            <a:r>
              <a:rPr lang="it-IT" dirty="0">
                <a:latin typeface="Agency FB" pitchFamily="34" charset="0"/>
              </a:rPr>
              <a:t> </a:t>
            </a:r>
            <a:r>
              <a:rPr lang="it-IT" dirty="0" err="1">
                <a:latin typeface="Agency FB" pitchFamily="34" charset="0"/>
              </a:rPr>
              <a:t>réunit</a:t>
            </a:r>
            <a:r>
              <a:rPr lang="it-IT" dirty="0">
                <a:latin typeface="Agency FB" pitchFamily="34" charset="0"/>
              </a:rPr>
              <a:t> en </a:t>
            </a:r>
            <a:r>
              <a:rPr lang="it-IT" dirty="0" err="1">
                <a:latin typeface="Agency FB" pitchFamily="34" charset="0"/>
              </a:rPr>
              <a:t>deuxième</a:t>
            </a:r>
            <a:r>
              <a:rPr lang="it-IT" dirty="0">
                <a:latin typeface="Agency FB" pitchFamily="34" charset="0"/>
              </a:rPr>
              <a:t> </a:t>
            </a:r>
            <a:r>
              <a:rPr lang="it-IT" dirty="0" err="1">
                <a:latin typeface="Agency FB" pitchFamily="34" charset="0"/>
              </a:rPr>
              <a:t>convocation</a:t>
            </a:r>
            <a:r>
              <a:rPr lang="it-IT" dirty="0">
                <a:latin typeface="Agency FB" pitchFamily="34" charset="0"/>
              </a:rPr>
              <a:t> </a:t>
            </a:r>
            <a:r>
              <a:rPr lang="it-IT" dirty="0" err="1">
                <a:latin typeface="Agency FB" pitchFamily="34" charset="0"/>
              </a:rPr>
              <a:t>dans</a:t>
            </a:r>
            <a:r>
              <a:rPr lang="it-IT" dirty="0">
                <a:latin typeface="Agency FB" pitchFamily="34" charset="0"/>
              </a:rPr>
              <a:t> </a:t>
            </a:r>
            <a:r>
              <a:rPr lang="it-IT" dirty="0" err="1">
                <a:latin typeface="Agency FB" pitchFamily="34" charset="0"/>
              </a:rPr>
              <a:t>les</a:t>
            </a:r>
            <a:r>
              <a:rPr lang="it-IT" dirty="0">
                <a:latin typeface="Agency FB" pitchFamily="34" charset="0"/>
              </a:rPr>
              <a:t> jours </a:t>
            </a:r>
            <a:r>
              <a:rPr lang="it-IT" dirty="0" err="1">
                <a:latin typeface="Agency FB" pitchFamily="34" charset="0"/>
              </a:rPr>
              <a:t>suivants</a:t>
            </a:r>
            <a:r>
              <a:rPr lang="it-IT" dirty="0">
                <a:latin typeface="Agency FB" pitchFamily="34" charset="0"/>
              </a:rPr>
              <a:t>. </a:t>
            </a:r>
            <a:r>
              <a:rPr lang="it-IT" dirty="0" err="1">
                <a:latin typeface="Agency FB" pitchFamily="34" charset="0"/>
              </a:rPr>
              <a:t>Les</a:t>
            </a:r>
            <a:r>
              <a:rPr lang="it-IT" dirty="0">
                <a:latin typeface="Agency FB" pitchFamily="34" charset="0"/>
              </a:rPr>
              <a:t> </a:t>
            </a:r>
            <a:r>
              <a:rPr lang="it-IT" dirty="0" err="1">
                <a:latin typeface="Agency FB" pitchFamily="34" charset="0"/>
              </a:rPr>
              <a:t>enseignants</a:t>
            </a:r>
            <a:r>
              <a:rPr lang="it-IT" dirty="0">
                <a:latin typeface="Agency FB" pitchFamily="34" charset="0"/>
              </a:rPr>
              <a:t> </a:t>
            </a:r>
            <a:r>
              <a:rPr lang="it-IT" dirty="0" err="1">
                <a:latin typeface="Agency FB" pitchFamily="34" charset="0"/>
              </a:rPr>
              <a:t>peuvent</a:t>
            </a:r>
            <a:r>
              <a:rPr lang="it-IT" dirty="0">
                <a:latin typeface="Agency FB" pitchFamily="34" charset="0"/>
              </a:rPr>
              <a:t> </a:t>
            </a:r>
            <a:r>
              <a:rPr lang="it-IT" dirty="0" err="1">
                <a:latin typeface="Agency FB" pitchFamily="34" charset="0"/>
              </a:rPr>
              <a:t>faire</a:t>
            </a:r>
            <a:r>
              <a:rPr lang="it-IT" dirty="0">
                <a:latin typeface="Agency FB" pitchFamily="34" charset="0"/>
              </a:rPr>
              <a:t> </a:t>
            </a:r>
            <a:r>
              <a:rPr lang="it-IT" dirty="0" err="1">
                <a:latin typeface="Agency FB" pitchFamily="34" charset="0"/>
              </a:rPr>
              <a:t>des</a:t>
            </a:r>
            <a:r>
              <a:rPr lang="it-IT" dirty="0">
                <a:latin typeface="Agency FB" pitchFamily="34" charset="0"/>
              </a:rPr>
              <a:t> </a:t>
            </a:r>
            <a:r>
              <a:rPr lang="it-IT" dirty="0" err="1">
                <a:latin typeface="Agency FB" pitchFamily="34" charset="0"/>
              </a:rPr>
              <a:t>propositions</a:t>
            </a:r>
            <a:r>
              <a:rPr lang="it-IT" dirty="0">
                <a:latin typeface="Agency FB" pitchFamily="34" charset="0"/>
              </a:rPr>
              <a:t> pour </a:t>
            </a:r>
            <a:r>
              <a:rPr lang="it-IT" dirty="0" err="1">
                <a:latin typeface="Agency FB" pitchFamily="34" charset="0"/>
              </a:rPr>
              <a:t>approuver,renvoyer</a:t>
            </a:r>
            <a:r>
              <a:rPr lang="it-IT" dirty="0">
                <a:latin typeface="Agency FB" pitchFamily="34" charset="0"/>
              </a:rPr>
              <a:t> </a:t>
            </a:r>
            <a:r>
              <a:rPr lang="it-IT" dirty="0" err="1">
                <a:latin typeface="Agency FB" pitchFamily="34" charset="0"/>
              </a:rPr>
              <a:t>ou</a:t>
            </a:r>
            <a:r>
              <a:rPr lang="it-IT" dirty="0">
                <a:latin typeface="Agency FB" pitchFamily="34" charset="0"/>
              </a:rPr>
              <a:t> </a:t>
            </a:r>
            <a:r>
              <a:rPr lang="it-IT" dirty="0" err="1">
                <a:latin typeface="Agency FB" pitchFamily="34" charset="0"/>
              </a:rPr>
              <a:t>formuler</a:t>
            </a:r>
            <a:r>
              <a:rPr lang="it-IT" dirty="0">
                <a:latin typeface="Agency FB" pitchFamily="34" charset="0"/>
              </a:rPr>
              <a:t> </a:t>
            </a:r>
            <a:r>
              <a:rPr lang="it-IT" dirty="0" err="1">
                <a:latin typeface="Agency FB" pitchFamily="34" charset="0"/>
              </a:rPr>
              <a:t>des</a:t>
            </a:r>
            <a:r>
              <a:rPr lang="it-IT" dirty="0">
                <a:latin typeface="Agency FB" pitchFamily="34" charset="0"/>
              </a:rPr>
              <a:t> </a:t>
            </a:r>
            <a:r>
              <a:rPr lang="it-IT" dirty="0" err="1">
                <a:latin typeface="Agency FB" pitchFamily="34" charset="0"/>
              </a:rPr>
              <a:t>contre-propositions.Les</a:t>
            </a:r>
            <a:r>
              <a:rPr lang="it-IT" dirty="0">
                <a:latin typeface="Agency FB" pitchFamily="34" charset="0"/>
              </a:rPr>
              <a:t> </a:t>
            </a:r>
            <a:r>
              <a:rPr lang="it-IT" dirty="0" err="1">
                <a:latin typeface="Agency FB" pitchFamily="34" charset="0"/>
              </a:rPr>
              <a:t>délibérations</a:t>
            </a:r>
            <a:r>
              <a:rPr lang="it-IT" dirty="0">
                <a:latin typeface="Agency FB" pitchFamily="34" charset="0"/>
              </a:rPr>
              <a:t> </a:t>
            </a:r>
            <a:r>
              <a:rPr lang="it-IT" dirty="0" err="1">
                <a:latin typeface="Agency FB" pitchFamily="34" charset="0"/>
              </a:rPr>
              <a:t>sont</a:t>
            </a:r>
            <a:r>
              <a:rPr lang="it-IT" dirty="0">
                <a:latin typeface="Agency FB" pitchFamily="34" charset="0"/>
              </a:rPr>
              <a:t> </a:t>
            </a:r>
            <a:r>
              <a:rPr lang="it-IT" dirty="0" err="1">
                <a:latin typeface="Agency FB" pitchFamily="34" charset="0"/>
              </a:rPr>
              <a:t>adoptées,par</a:t>
            </a:r>
            <a:r>
              <a:rPr lang="it-IT" dirty="0">
                <a:latin typeface="Agency FB" pitchFamily="34" charset="0"/>
              </a:rPr>
              <a:t> une vote </a:t>
            </a:r>
            <a:r>
              <a:rPr lang="it-IT" dirty="0" err="1">
                <a:latin typeface="Agency FB" pitchFamily="34" charset="0"/>
              </a:rPr>
              <a:t>clair,à</a:t>
            </a:r>
            <a:r>
              <a:rPr lang="it-IT" dirty="0">
                <a:latin typeface="Agency FB" pitchFamily="34" charset="0"/>
              </a:rPr>
              <a:t> la </a:t>
            </a:r>
            <a:r>
              <a:rPr lang="it-IT" dirty="0" err="1">
                <a:latin typeface="Agency FB" pitchFamily="34" charset="0"/>
              </a:rPr>
              <a:t>majorité</a:t>
            </a:r>
            <a:r>
              <a:rPr lang="it-IT" dirty="0">
                <a:latin typeface="Agency FB" pitchFamily="34" charset="0"/>
              </a:rPr>
              <a:t> </a:t>
            </a:r>
            <a:r>
              <a:rPr lang="it-IT" dirty="0" err="1">
                <a:latin typeface="Agency FB" pitchFamily="34" charset="0"/>
              </a:rPr>
              <a:t>absolue</a:t>
            </a:r>
            <a:r>
              <a:rPr lang="it-IT" dirty="0">
                <a:latin typeface="Agency FB" pitchFamily="34" charset="0"/>
              </a:rPr>
              <a:t> </a:t>
            </a:r>
            <a:r>
              <a:rPr lang="it-IT" dirty="0" err="1">
                <a:latin typeface="Agency FB" pitchFamily="34" charset="0"/>
              </a:rPr>
              <a:t>des</a:t>
            </a:r>
            <a:r>
              <a:rPr lang="it-IT" dirty="0">
                <a:latin typeface="Agency FB" pitchFamily="34" charset="0"/>
              </a:rPr>
              <a:t> </a:t>
            </a:r>
            <a:r>
              <a:rPr lang="it-IT" dirty="0" err="1">
                <a:latin typeface="Agency FB" pitchFamily="34" charset="0"/>
              </a:rPr>
              <a:t>suffrages</a:t>
            </a:r>
            <a:r>
              <a:rPr lang="it-IT" dirty="0">
                <a:latin typeface="Agency FB" pitchFamily="34" charset="0"/>
              </a:rPr>
              <a:t> </a:t>
            </a:r>
            <a:r>
              <a:rPr lang="it-IT" dirty="0" err="1">
                <a:latin typeface="Agency FB" pitchFamily="34" charset="0"/>
              </a:rPr>
              <a:t>exprimés.En</a:t>
            </a:r>
            <a:r>
              <a:rPr lang="it-IT" dirty="0">
                <a:latin typeface="Agency FB" pitchFamily="34" charset="0"/>
              </a:rPr>
              <a:t> </a:t>
            </a:r>
            <a:r>
              <a:rPr lang="it-IT" dirty="0" err="1">
                <a:latin typeface="Agency FB" pitchFamily="34" charset="0"/>
              </a:rPr>
              <a:t>cas</a:t>
            </a:r>
            <a:r>
              <a:rPr lang="it-IT" dirty="0">
                <a:latin typeface="Agency FB" pitchFamily="34" charset="0"/>
              </a:rPr>
              <a:t> d’</a:t>
            </a:r>
            <a:r>
              <a:rPr lang="it-IT" dirty="0" err="1">
                <a:latin typeface="Agency FB" pitchFamily="34" charset="0"/>
              </a:rPr>
              <a:t>égalité.la</a:t>
            </a:r>
            <a:r>
              <a:rPr lang="it-IT" dirty="0">
                <a:latin typeface="Agency FB" pitchFamily="34" charset="0"/>
              </a:rPr>
              <a:t> </a:t>
            </a:r>
            <a:r>
              <a:rPr lang="it-IT" dirty="0" err="1">
                <a:latin typeface="Agency FB" pitchFamily="34" charset="0"/>
              </a:rPr>
              <a:t>voix</a:t>
            </a:r>
            <a:r>
              <a:rPr lang="it-IT" dirty="0">
                <a:latin typeface="Agency FB" pitchFamily="34" charset="0"/>
              </a:rPr>
              <a:t> </a:t>
            </a:r>
            <a:r>
              <a:rPr lang="it-IT" dirty="0" err="1">
                <a:latin typeface="Agency FB" pitchFamily="34" charset="0"/>
              </a:rPr>
              <a:t>du</a:t>
            </a:r>
            <a:r>
              <a:rPr lang="it-IT" dirty="0">
                <a:latin typeface="Agency FB" pitchFamily="34" charset="0"/>
              </a:rPr>
              <a:t> </a:t>
            </a:r>
            <a:r>
              <a:rPr lang="it-IT" dirty="0" err="1">
                <a:latin typeface="Agency FB" pitchFamily="34" charset="0"/>
              </a:rPr>
              <a:t>Président</a:t>
            </a:r>
            <a:r>
              <a:rPr lang="it-IT" dirty="0">
                <a:latin typeface="Agency FB" pitchFamily="34" charset="0"/>
              </a:rPr>
              <a:t> </a:t>
            </a:r>
            <a:r>
              <a:rPr lang="it-IT" dirty="0" err="1">
                <a:latin typeface="Agency FB" pitchFamily="34" charset="0"/>
              </a:rPr>
              <a:t>prévaut.Un</a:t>
            </a:r>
            <a:r>
              <a:rPr lang="it-IT" dirty="0">
                <a:latin typeface="Agency FB" pitchFamily="34" charset="0"/>
              </a:rPr>
              <a:t> </a:t>
            </a:r>
            <a:r>
              <a:rPr lang="it-IT" dirty="0" err="1">
                <a:latin typeface="Agency FB" pitchFamily="34" charset="0"/>
              </a:rPr>
              <a:t>procés-verbal</a:t>
            </a:r>
            <a:r>
              <a:rPr lang="it-IT" dirty="0">
                <a:latin typeface="Agency FB" pitchFamily="34" charset="0"/>
              </a:rPr>
              <a:t> </a:t>
            </a:r>
            <a:r>
              <a:rPr lang="it-IT" dirty="0" err="1">
                <a:latin typeface="Agency FB" pitchFamily="34" charset="0"/>
              </a:rPr>
              <a:t>concis</a:t>
            </a:r>
            <a:r>
              <a:rPr lang="it-IT" dirty="0">
                <a:latin typeface="Agency FB" pitchFamily="34" charset="0"/>
              </a:rPr>
              <a:t> et </a:t>
            </a:r>
            <a:r>
              <a:rPr lang="it-IT" dirty="0" err="1">
                <a:latin typeface="Agency FB" pitchFamily="34" charset="0"/>
              </a:rPr>
              <a:t>fidèle</a:t>
            </a:r>
            <a:r>
              <a:rPr lang="it-IT" dirty="0">
                <a:latin typeface="Agency FB" pitchFamily="34" charset="0"/>
              </a:rPr>
              <a:t> est </a:t>
            </a:r>
            <a:r>
              <a:rPr lang="it-IT" dirty="0" err="1">
                <a:latin typeface="Agency FB" pitchFamily="34" charset="0"/>
              </a:rPr>
              <a:t>établi,qui</a:t>
            </a:r>
            <a:r>
              <a:rPr lang="it-IT" dirty="0">
                <a:latin typeface="Agency FB" pitchFamily="34" charset="0"/>
              </a:rPr>
              <a:t> est </a:t>
            </a:r>
            <a:r>
              <a:rPr lang="it-IT" dirty="0" err="1">
                <a:latin typeface="Agency FB" pitchFamily="34" charset="0"/>
              </a:rPr>
              <a:t>lu</a:t>
            </a:r>
            <a:r>
              <a:rPr lang="it-IT" dirty="0">
                <a:latin typeface="Agency FB" pitchFamily="34" charset="0"/>
              </a:rPr>
              <a:t> et </a:t>
            </a:r>
            <a:r>
              <a:rPr lang="it-IT" dirty="0" err="1">
                <a:latin typeface="Agency FB" pitchFamily="34" charset="0"/>
              </a:rPr>
              <a:t>approuvé</a:t>
            </a:r>
            <a:r>
              <a:rPr lang="it-IT" dirty="0">
                <a:latin typeface="Agency FB" pitchFamily="34" charset="0"/>
              </a:rPr>
              <a:t> </a:t>
            </a:r>
            <a:r>
              <a:rPr lang="it-IT" dirty="0" err="1">
                <a:latin typeface="Agency FB" pitchFamily="34" charset="0"/>
              </a:rPr>
              <a:t>lors</a:t>
            </a:r>
            <a:r>
              <a:rPr lang="it-IT" dirty="0">
                <a:latin typeface="Agency FB" pitchFamily="34" charset="0"/>
              </a:rPr>
              <a:t> de la </a:t>
            </a:r>
            <a:r>
              <a:rPr lang="it-IT" dirty="0" err="1">
                <a:latin typeface="Agency FB" pitchFamily="34" charset="0"/>
              </a:rPr>
              <a:t>séance</a:t>
            </a:r>
            <a:r>
              <a:rPr lang="it-IT" dirty="0">
                <a:latin typeface="Agency FB" pitchFamily="34" charset="0"/>
              </a:rPr>
              <a:t> </a:t>
            </a:r>
            <a:r>
              <a:rPr lang="it-IT" dirty="0" err="1">
                <a:latin typeface="Agency FB" pitchFamily="34" charset="0"/>
              </a:rPr>
              <a:t>suivante</a:t>
            </a:r>
            <a:r>
              <a:rPr lang="it-IT" dirty="0">
                <a:latin typeface="Agency FB" pitchFamily="34" charset="0"/>
              </a:rPr>
              <a:t>.</a:t>
            </a:r>
          </a:p>
        </p:txBody>
      </p:sp>
      <p:pic>
        <p:nvPicPr>
          <p:cNvPr id="4" name="Picture 4" descr="Il Consiglio di Classe quale organo collegiale perfetto -  DirittoScolastico.it"/>
          <p:cNvPicPr>
            <a:picLocks noChangeAspect="1" noChangeArrowheads="1"/>
          </p:cNvPicPr>
          <p:nvPr/>
        </p:nvPicPr>
        <p:blipFill>
          <a:blip r:embed="rId3" cstate="print"/>
          <a:srcRect/>
          <a:stretch>
            <a:fillRect/>
          </a:stretch>
        </p:blipFill>
        <p:spPr bwMode="auto">
          <a:xfrm>
            <a:off x="6714308" y="717369"/>
            <a:ext cx="5016137" cy="3675948"/>
          </a:xfrm>
          <a:prstGeom prst="rect">
            <a:avLst/>
          </a:prstGeom>
          <a:noFill/>
        </p:spPr>
      </p:pic>
    </p:spTree>
    <p:extLst>
      <p:ext uri="{BB962C8B-B14F-4D97-AF65-F5344CB8AC3E}">
        <p14:creationId xmlns:p14="http://schemas.microsoft.com/office/powerpoint/2010/main" val="15573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0" y="-1"/>
            <a:ext cx="8752114" cy="5159829"/>
          </a:xfrm>
        </p:spPr>
        <p:txBody>
          <a:bodyPr rtlCol="0">
            <a:normAutofit/>
          </a:bodyPr>
          <a:lstStyle/>
          <a:p>
            <a:pPr rtl="0"/>
            <a:r>
              <a:rPr lang="it-IT" sz="2400" dirty="0" err="1">
                <a:solidFill>
                  <a:srgbClr val="FF0000"/>
                </a:solidFill>
                <a:latin typeface="Algerian" panose="04020705040A02060702" pitchFamily="82" charset="0"/>
              </a:rPr>
              <a:t>Article</a:t>
            </a:r>
            <a:r>
              <a:rPr lang="it-IT" sz="2400" dirty="0">
                <a:solidFill>
                  <a:srgbClr val="FF0000"/>
                </a:solidFill>
                <a:latin typeface="Algerian" panose="04020705040A02060702" pitchFamily="82" charset="0"/>
              </a:rPr>
              <a:t> 13-conseil </a:t>
            </a:r>
            <a:r>
              <a:rPr lang="it-IT" sz="2400" dirty="0" err="1">
                <a:solidFill>
                  <a:srgbClr val="FF0000"/>
                </a:solidFill>
                <a:latin typeface="Algerian" panose="04020705040A02060702" pitchFamily="82" charset="0"/>
              </a:rPr>
              <a:t>collégial</a:t>
            </a:r>
            <a:endParaRPr lang="it-IT" sz="2400" dirty="0">
              <a:solidFill>
                <a:srgbClr val="FF0000"/>
              </a:solidFill>
              <a:latin typeface="Algerian" panose="04020705040A02060702" pitchFamily="82" charset="0"/>
            </a:endParaRPr>
          </a:p>
          <a:p>
            <a:pPr rtl="0"/>
            <a:r>
              <a:rPr lang="it-IT" sz="2800" dirty="0">
                <a:latin typeface="Agency FB" pitchFamily="34" charset="0"/>
              </a:rPr>
              <a:t>Le </a:t>
            </a:r>
            <a:r>
              <a:rPr lang="it-IT" sz="2800" dirty="0" err="1">
                <a:latin typeface="Agency FB" pitchFamily="34" charset="0"/>
              </a:rPr>
              <a:t>Conseil</a:t>
            </a:r>
            <a:r>
              <a:rPr lang="it-IT" sz="2800" dirty="0">
                <a:latin typeface="Agency FB" pitchFamily="34" charset="0"/>
              </a:rPr>
              <a:t> </a:t>
            </a:r>
            <a:r>
              <a:rPr lang="it-IT" sz="2800" dirty="0" err="1">
                <a:latin typeface="Agency FB" pitchFamily="34" charset="0"/>
              </a:rPr>
              <a:t>Collégial</a:t>
            </a:r>
            <a:r>
              <a:rPr lang="it-IT" sz="2800" dirty="0">
                <a:latin typeface="Agency FB" pitchFamily="34" charset="0"/>
              </a:rPr>
              <a:t> est l’</a:t>
            </a:r>
            <a:r>
              <a:rPr lang="it-IT" sz="2800" dirty="0" err="1">
                <a:latin typeface="Agency FB" pitchFamily="34" charset="0"/>
              </a:rPr>
              <a:t>expression</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choix</a:t>
            </a:r>
            <a:r>
              <a:rPr lang="it-IT" sz="2800" dirty="0">
                <a:latin typeface="Agency FB" pitchFamily="34" charset="0"/>
              </a:rPr>
              <a:t> </a:t>
            </a:r>
            <a:r>
              <a:rPr lang="it-IT" sz="2800" dirty="0" err="1">
                <a:latin typeface="Agency FB" pitchFamily="34" charset="0"/>
              </a:rPr>
              <a:t>organisationnels</a:t>
            </a:r>
            <a:r>
              <a:rPr lang="it-IT" sz="2800" dirty="0">
                <a:latin typeface="Agency FB" pitchFamily="34" charset="0"/>
              </a:rPr>
              <a:t> </a:t>
            </a:r>
            <a:r>
              <a:rPr lang="it-IT" sz="2800" dirty="0" err="1">
                <a:latin typeface="Agency FB" pitchFamily="34" charset="0"/>
              </a:rPr>
              <a:t>du</a:t>
            </a:r>
            <a:r>
              <a:rPr lang="it-IT" sz="2800" dirty="0">
                <a:latin typeface="Agency FB" pitchFamily="34" charset="0"/>
              </a:rPr>
              <a:t> </a:t>
            </a:r>
            <a:r>
              <a:rPr lang="it-IT" sz="2800" dirty="0" err="1">
                <a:latin typeface="Agency FB" pitchFamily="34" charset="0"/>
              </a:rPr>
              <a:t>collège</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enseignants.Elle</a:t>
            </a:r>
            <a:r>
              <a:rPr lang="it-IT" sz="2800" dirty="0">
                <a:latin typeface="Agency FB" pitchFamily="34" charset="0"/>
              </a:rPr>
              <a:t> est </a:t>
            </a:r>
            <a:r>
              <a:rPr lang="it-IT" sz="2800" dirty="0" err="1">
                <a:latin typeface="Agency FB" pitchFamily="34" charset="0"/>
              </a:rPr>
              <a:t>composée</a:t>
            </a:r>
            <a:r>
              <a:rPr lang="it-IT" sz="2800" dirty="0">
                <a:latin typeface="Agency FB" pitchFamily="34" charset="0"/>
              </a:rPr>
              <a:t> </a:t>
            </a:r>
            <a:r>
              <a:rPr lang="it-IT" sz="2800" dirty="0" err="1">
                <a:latin typeface="Agency FB" pitchFamily="34" charset="0"/>
              </a:rPr>
              <a:t>du</a:t>
            </a:r>
            <a:r>
              <a:rPr lang="it-IT" sz="2800" dirty="0">
                <a:latin typeface="Agency FB" pitchFamily="34" charset="0"/>
              </a:rPr>
              <a:t> </a:t>
            </a:r>
            <a:r>
              <a:rPr lang="it-IT" sz="2800" dirty="0" err="1">
                <a:latin typeface="Agency FB" pitchFamily="34" charset="0"/>
              </a:rPr>
              <a:t>Directeur</a:t>
            </a:r>
            <a:r>
              <a:rPr lang="it-IT" sz="2800" dirty="0">
                <a:latin typeface="Agency FB" pitchFamily="34" charset="0"/>
              </a:rPr>
              <a:t> d’</a:t>
            </a:r>
            <a:r>
              <a:rPr lang="it-IT" sz="2800" dirty="0" err="1">
                <a:latin typeface="Agency FB" pitchFamily="34" charset="0"/>
              </a:rPr>
              <a:t>école</a:t>
            </a:r>
            <a:r>
              <a:rPr lang="it-IT" sz="2800" dirty="0">
                <a:latin typeface="Agency FB" pitchFamily="34" charset="0"/>
              </a:rPr>
              <a:t> et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enseingnants.Se</a:t>
            </a:r>
            <a:r>
              <a:rPr lang="it-IT" sz="2800" dirty="0">
                <a:latin typeface="Agency FB" pitchFamily="34" charset="0"/>
              </a:rPr>
              <a:t> </a:t>
            </a:r>
            <a:r>
              <a:rPr lang="it-IT" sz="2800" dirty="0" err="1">
                <a:latin typeface="Agency FB" pitchFamily="34" charset="0"/>
              </a:rPr>
              <a:t>réunit</a:t>
            </a:r>
            <a:r>
              <a:rPr lang="it-IT" sz="2800" dirty="0">
                <a:latin typeface="Agency FB" pitchFamily="34" charset="0"/>
              </a:rPr>
              <a:t> à l’</a:t>
            </a:r>
            <a:r>
              <a:rPr lang="it-IT" sz="2800" dirty="0" err="1">
                <a:latin typeface="Agency FB" pitchFamily="34" charset="0"/>
              </a:rPr>
              <a:t>initiative</a:t>
            </a:r>
            <a:r>
              <a:rPr lang="it-IT" sz="2800" dirty="0">
                <a:latin typeface="Agency FB" pitchFamily="34" charset="0"/>
              </a:rPr>
              <a:t> </a:t>
            </a:r>
            <a:r>
              <a:rPr lang="it-IT" sz="2800" dirty="0" err="1">
                <a:latin typeface="Agency FB" pitchFamily="34" charset="0"/>
              </a:rPr>
              <a:t>du</a:t>
            </a:r>
            <a:r>
              <a:rPr lang="it-IT" sz="2800" dirty="0">
                <a:latin typeface="Agency FB" pitchFamily="34" charset="0"/>
              </a:rPr>
              <a:t> </a:t>
            </a:r>
            <a:r>
              <a:rPr lang="it-IT" sz="2800" dirty="0" err="1">
                <a:latin typeface="Agency FB" pitchFamily="34" charset="0"/>
              </a:rPr>
              <a:t>directeur</a:t>
            </a:r>
            <a:r>
              <a:rPr lang="it-IT" sz="2800" dirty="0">
                <a:latin typeface="Agency FB" pitchFamily="34" charset="0"/>
              </a:rPr>
              <a:t> de l’école </a:t>
            </a:r>
            <a:r>
              <a:rPr lang="it-IT" sz="2800" dirty="0" err="1">
                <a:latin typeface="Agency FB" pitchFamily="34" charset="0"/>
              </a:rPr>
              <a:t>au</a:t>
            </a:r>
            <a:r>
              <a:rPr lang="it-IT" sz="2800" dirty="0">
                <a:latin typeface="Agency FB" pitchFamily="34" charset="0"/>
              </a:rPr>
              <a:t> </a:t>
            </a:r>
            <a:r>
              <a:rPr lang="it-IT" sz="2800" dirty="0" err="1">
                <a:latin typeface="Agency FB" pitchFamily="34" charset="0"/>
              </a:rPr>
              <a:t>moins</a:t>
            </a:r>
            <a:r>
              <a:rPr lang="it-IT" sz="2800" dirty="0">
                <a:latin typeface="Agency FB" pitchFamily="34" charset="0"/>
              </a:rPr>
              <a:t> </a:t>
            </a:r>
            <a:r>
              <a:rPr lang="it-IT" sz="2800" dirty="0" err="1">
                <a:latin typeface="Agency FB" pitchFamily="34" charset="0"/>
              </a:rPr>
              <a:t>cinq</a:t>
            </a:r>
            <a:r>
              <a:rPr lang="it-IT" sz="2800" dirty="0">
                <a:latin typeface="Agency FB" pitchFamily="34" charset="0"/>
              </a:rPr>
              <a:t> jours </a:t>
            </a:r>
            <a:r>
              <a:rPr lang="it-IT" sz="2800" dirty="0" err="1">
                <a:latin typeface="Agency FB" pitchFamily="34" charset="0"/>
              </a:rPr>
              <a:t>avant</a:t>
            </a:r>
            <a:r>
              <a:rPr lang="it-IT" sz="2800" dirty="0">
                <a:latin typeface="Agency FB" pitchFamily="34" charset="0"/>
              </a:rPr>
              <a:t> </a:t>
            </a:r>
            <a:r>
              <a:rPr lang="it-IT" sz="2800" dirty="0" err="1">
                <a:latin typeface="Agency FB" pitchFamily="34" charset="0"/>
              </a:rPr>
              <a:t>chaque</a:t>
            </a:r>
            <a:r>
              <a:rPr lang="it-IT" sz="2800" dirty="0">
                <a:latin typeface="Agency FB" pitchFamily="34" charset="0"/>
              </a:rPr>
              <a:t> </a:t>
            </a:r>
            <a:r>
              <a:rPr lang="it-IT" sz="2800" dirty="0" err="1">
                <a:latin typeface="Agency FB" pitchFamily="34" charset="0"/>
              </a:rPr>
              <a:t>seance.De</a:t>
            </a:r>
            <a:r>
              <a:rPr lang="it-IT" sz="2800" dirty="0">
                <a:latin typeface="Agency FB" pitchFamily="34" charset="0"/>
              </a:rPr>
              <a:t> </a:t>
            </a:r>
            <a:r>
              <a:rPr lang="it-IT" sz="2800" dirty="0" err="1">
                <a:latin typeface="Agency FB" pitchFamily="34" charset="0"/>
              </a:rPr>
              <a:t>chaque</a:t>
            </a:r>
            <a:r>
              <a:rPr lang="it-IT" sz="2800" dirty="0">
                <a:latin typeface="Agency FB" pitchFamily="34" charset="0"/>
              </a:rPr>
              <a:t> </a:t>
            </a:r>
            <a:r>
              <a:rPr lang="it-IT" sz="2800" dirty="0" err="1">
                <a:latin typeface="Agency FB" pitchFamily="34" charset="0"/>
              </a:rPr>
              <a:t>séance</a:t>
            </a:r>
            <a:r>
              <a:rPr lang="it-IT" sz="2800" dirty="0">
                <a:latin typeface="Agency FB" pitchFamily="34" charset="0"/>
              </a:rPr>
              <a:t> est </a:t>
            </a:r>
            <a:r>
              <a:rPr lang="it-IT" sz="2800" dirty="0" err="1">
                <a:latin typeface="Agency FB" pitchFamily="34" charset="0"/>
              </a:rPr>
              <a:t>rédigé</a:t>
            </a:r>
            <a:r>
              <a:rPr lang="it-IT" sz="2800" dirty="0">
                <a:latin typeface="Agency FB" pitchFamily="34" charset="0"/>
              </a:rPr>
              <a:t> un </a:t>
            </a:r>
            <a:r>
              <a:rPr lang="it-IT" sz="2800" dirty="0" err="1">
                <a:latin typeface="Agency FB" pitchFamily="34" charset="0"/>
              </a:rPr>
              <a:t>procès-verbal</a:t>
            </a:r>
            <a:r>
              <a:rPr lang="it-IT" sz="2800" dirty="0">
                <a:latin typeface="Agency FB" pitchFamily="34" charset="0"/>
              </a:rPr>
              <a:t> </a:t>
            </a:r>
            <a:r>
              <a:rPr lang="it-IT" sz="2800" dirty="0" err="1">
                <a:latin typeface="Agency FB" pitchFamily="34" charset="0"/>
              </a:rPr>
              <a:t>singné</a:t>
            </a:r>
            <a:r>
              <a:rPr lang="it-IT" sz="2800" dirty="0">
                <a:latin typeface="Agency FB" pitchFamily="34" charset="0"/>
              </a:rPr>
              <a:t> par le </a:t>
            </a:r>
            <a:r>
              <a:rPr lang="it-IT" sz="2800" dirty="0" err="1">
                <a:latin typeface="Agency FB" pitchFamily="34" charset="0"/>
              </a:rPr>
              <a:t>secrétaire</a:t>
            </a:r>
            <a:r>
              <a:rPr lang="it-IT" sz="2800" dirty="0">
                <a:latin typeface="Agency FB" pitchFamily="34" charset="0"/>
              </a:rPr>
              <a:t> et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directeur</a:t>
            </a:r>
            <a:r>
              <a:rPr lang="it-IT" sz="2800" dirty="0">
                <a:latin typeface="Agency FB" pitchFamily="34" charset="0"/>
              </a:rPr>
              <a:t> de l’école.</a:t>
            </a:r>
          </a:p>
        </p:txBody>
      </p:sp>
    </p:spTree>
    <p:extLst>
      <p:ext uri="{BB962C8B-B14F-4D97-AF65-F5344CB8AC3E}">
        <p14:creationId xmlns:p14="http://schemas.microsoft.com/office/powerpoint/2010/main" val="209134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19DDA5C-0E81-1D2C-12B6-C50C8AA534A7}"/>
              </a:ext>
            </a:extLst>
          </p:cNvPr>
          <p:cNvSpPr>
            <a:spLocks noGrp="1"/>
          </p:cNvSpPr>
          <p:nvPr>
            <p:ph type="body" sz="half" idx="2"/>
          </p:nvPr>
        </p:nvSpPr>
        <p:spPr>
          <a:xfrm>
            <a:off x="0" y="-1"/>
            <a:ext cx="12192000" cy="4349931"/>
          </a:xfrm>
        </p:spPr>
        <p:txBody>
          <a:bodyPr>
            <a:normAutofit/>
          </a:bodyPr>
          <a:lstStyle/>
          <a:p>
            <a:r>
              <a:rPr lang="it-IT" sz="2400" dirty="0" err="1">
                <a:solidFill>
                  <a:srgbClr val="FF0000"/>
                </a:solidFill>
                <a:latin typeface="Algerian" panose="04020705040A02060702" pitchFamily="82" charset="0"/>
              </a:rPr>
              <a:t>Article</a:t>
            </a:r>
            <a:r>
              <a:rPr lang="it-IT" sz="2400" dirty="0">
                <a:solidFill>
                  <a:srgbClr val="FF0000"/>
                </a:solidFill>
                <a:latin typeface="Algerian" panose="04020705040A02060702" pitchFamily="82" charset="0"/>
              </a:rPr>
              <a:t> 14-conseil de l’institut</a:t>
            </a:r>
          </a:p>
          <a:p>
            <a:r>
              <a:rPr lang="it-IT" sz="2400" dirty="0">
                <a:latin typeface="Agency FB" pitchFamily="34" charset="0"/>
              </a:rPr>
              <a:t>Le </a:t>
            </a:r>
            <a:r>
              <a:rPr lang="it-IT" sz="2400" dirty="0" err="1">
                <a:latin typeface="Agency FB" pitchFamily="34" charset="0"/>
              </a:rPr>
              <a:t>Conseil</a:t>
            </a:r>
            <a:r>
              <a:rPr lang="it-IT" sz="2400" dirty="0">
                <a:latin typeface="Agency FB" pitchFamily="34" charset="0"/>
              </a:rPr>
              <a:t> de l’Institut est </a:t>
            </a:r>
            <a:r>
              <a:rPr lang="it-IT" sz="2400" dirty="0" err="1">
                <a:latin typeface="Agency FB" pitchFamily="34" charset="0"/>
              </a:rPr>
              <a:t>constitué</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directeur</a:t>
            </a:r>
            <a:r>
              <a:rPr lang="it-IT" sz="2400" dirty="0">
                <a:latin typeface="Agency FB" pitchFamily="34" charset="0"/>
              </a:rPr>
              <a:t> de l’</a:t>
            </a:r>
            <a:r>
              <a:rPr lang="it-IT" sz="2400" dirty="0" err="1">
                <a:latin typeface="Agency FB" pitchFamily="34" charset="0"/>
              </a:rPr>
              <a:t>école,des</a:t>
            </a:r>
            <a:r>
              <a:rPr lang="it-IT" sz="2400" dirty="0">
                <a:latin typeface="Agency FB" pitchFamily="34" charset="0"/>
              </a:rPr>
              <a:t> 8 </a:t>
            </a:r>
            <a:r>
              <a:rPr lang="it-IT" sz="2400" dirty="0" err="1">
                <a:latin typeface="Agency FB" pitchFamily="34" charset="0"/>
              </a:rPr>
              <a:t>représentants</a:t>
            </a:r>
            <a:r>
              <a:rPr lang="it-IT" sz="2400" dirty="0">
                <a:latin typeface="Agency FB" pitchFamily="34" charset="0"/>
              </a:rPr>
              <a:t> </a:t>
            </a:r>
            <a:r>
              <a:rPr lang="it-IT" sz="2400" dirty="0" err="1">
                <a:latin typeface="Agency FB" pitchFamily="34" charset="0"/>
              </a:rPr>
              <a:t>élus</a:t>
            </a:r>
            <a:r>
              <a:rPr lang="it-IT" sz="2400" dirty="0">
                <a:latin typeface="Agency FB" pitchFamily="34" charset="0"/>
              </a:rPr>
              <a:t> par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enseignants,des</a:t>
            </a:r>
            <a:r>
              <a:rPr lang="it-IT" sz="2400" dirty="0">
                <a:latin typeface="Agency FB" pitchFamily="34" charset="0"/>
              </a:rPr>
              <a:t> 4 </a:t>
            </a:r>
            <a:r>
              <a:rPr lang="it-IT" sz="2400" dirty="0" err="1">
                <a:latin typeface="Agency FB" pitchFamily="34" charset="0"/>
              </a:rPr>
              <a:t>représentants</a:t>
            </a:r>
            <a:r>
              <a:rPr lang="it-IT" sz="2400" dirty="0">
                <a:latin typeface="Agency FB" pitchFamily="34" charset="0"/>
              </a:rPr>
              <a:t> </a:t>
            </a:r>
            <a:r>
              <a:rPr lang="it-IT" sz="2400" dirty="0" err="1">
                <a:latin typeface="Agency FB" pitchFamily="34" charset="0"/>
              </a:rPr>
              <a:t>élus</a:t>
            </a:r>
            <a:r>
              <a:rPr lang="it-IT" sz="2400" dirty="0">
                <a:latin typeface="Agency FB" pitchFamily="34" charset="0"/>
              </a:rPr>
              <a:t> par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étudiants,des</a:t>
            </a:r>
            <a:r>
              <a:rPr lang="it-IT" sz="2400" dirty="0">
                <a:latin typeface="Agency FB" pitchFamily="34" charset="0"/>
              </a:rPr>
              <a:t> 4 </a:t>
            </a:r>
            <a:r>
              <a:rPr lang="it-IT" sz="2400" dirty="0" err="1">
                <a:latin typeface="Agency FB" pitchFamily="34" charset="0"/>
              </a:rPr>
              <a:t>représentants</a:t>
            </a:r>
            <a:r>
              <a:rPr lang="it-IT" sz="2400" dirty="0">
                <a:latin typeface="Agency FB" pitchFamily="34" charset="0"/>
              </a:rPr>
              <a:t> </a:t>
            </a:r>
            <a:r>
              <a:rPr lang="it-IT" sz="2400" dirty="0" err="1">
                <a:latin typeface="Agency FB" pitchFamily="34" charset="0"/>
              </a:rPr>
              <a:t>élus</a:t>
            </a:r>
            <a:r>
              <a:rPr lang="it-IT" sz="2400" dirty="0">
                <a:latin typeface="Agency FB" pitchFamily="34" charset="0"/>
              </a:rPr>
              <a:t> par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parents</a:t>
            </a:r>
            <a:r>
              <a:rPr lang="it-IT" sz="2400" dirty="0">
                <a:latin typeface="Agency FB" pitchFamily="34" charset="0"/>
              </a:rPr>
              <a:t> et </a:t>
            </a:r>
            <a:r>
              <a:rPr lang="it-IT" sz="2400" dirty="0" err="1">
                <a:latin typeface="Agency FB" pitchFamily="34" charset="0"/>
              </a:rPr>
              <a:t>des</a:t>
            </a:r>
            <a:r>
              <a:rPr lang="it-IT" sz="2400" dirty="0">
                <a:latin typeface="Agency FB" pitchFamily="34" charset="0"/>
              </a:rPr>
              <a:t> 2 </a:t>
            </a:r>
            <a:r>
              <a:rPr lang="it-IT" sz="2400" dirty="0" err="1">
                <a:latin typeface="Agency FB" pitchFamily="34" charset="0"/>
              </a:rPr>
              <a:t>élus</a:t>
            </a:r>
            <a:r>
              <a:rPr lang="it-IT" sz="2400" dirty="0">
                <a:latin typeface="Agency FB" pitchFamily="34" charset="0"/>
              </a:rPr>
              <a:t> par le </a:t>
            </a:r>
            <a:r>
              <a:rPr lang="it-IT" sz="2400" dirty="0" err="1">
                <a:latin typeface="Agency FB" pitchFamily="34" charset="0"/>
              </a:rPr>
              <a:t>personnel</a:t>
            </a:r>
            <a:r>
              <a:rPr lang="it-IT" sz="2400" dirty="0">
                <a:latin typeface="Agency FB" pitchFamily="34" charset="0"/>
              </a:rPr>
              <a:t> </a:t>
            </a:r>
            <a:r>
              <a:rPr lang="it-IT" sz="2400" dirty="0" err="1">
                <a:latin typeface="Agency FB" pitchFamily="34" charset="0"/>
              </a:rPr>
              <a:t>ATA.Il</a:t>
            </a:r>
            <a:r>
              <a:rPr lang="it-IT" sz="2400" dirty="0">
                <a:latin typeface="Agency FB" pitchFamily="34" charset="0"/>
              </a:rPr>
              <a:t> a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compétences</a:t>
            </a:r>
            <a:r>
              <a:rPr lang="it-IT" sz="2400" dirty="0">
                <a:latin typeface="Agency FB" pitchFamily="34" charset="0"/>
              </a:rPr>
              <a:t> </a:t>
            </a:r>
            <a:r>
              <a:rPr lang="it-IT" sz="2400" dirty="0" err="1">
                <a:latin typeface="Agency FB" pitchFamily="34" charset="0"/>
              </a:rPr>
              <a:t>générales</a:t>
            </a:r>
            <a:r>
              <a:rPr lang="it-IT" sz="2400" dirty="0">
                <a:latin typeface="Agency FB" pitchFamily="34" charset="0"/>
              </a:rPr>
              <a:t> pour l’</a:t>
            </a:r>
            <a:r>
              <a:rPr lang="it-IT" sz="2400" dirty="0" err="1">
                <a:latin typeface="Agency FB" pitchFamily="34" charset="0"/>
              </a:rPr>
              <a:t>organisation</a:t>
            </a:r>
            <a:r>
              <a:rPr lang="it-IT" sz="2400" dirty="0">
                <a:latin typeface="Agency FB" pitchFamily="34" charset="0"/>
              </a:rPr>
              <a:t> et la </a:t>
            </a:r>
            <a:r>
              <a:rPr lang="it-IT" sz="2400" dirty="0" err="1">
                <a:latin typeface="Agency FB" pitchFamily="34" charset="0"/>
              </a:rPr>
              <a:t>programmation</a:t>
            </a:r>
            <a:r>
              <a:rPr lang="it-IT" sz="2400" dirty="0">
                <a:latin typeface="Agency FB" pitchFamily="34" charset="0"/>
              </a:rPr>
              <a:t> de l’</a:t>
            </a:r>
            <a:r>
              <a:rPr lang="it-IT" sz="2400" dirty="0" err="1">
                <a:latin typeface="Agency FB" pitchFamily="34" charset="0"/>
              </a:rPr>
              <a:t>activitéde</a:t>
            </a:r>
            <a:r>
              <a:rPr lang="it-IT" sz="2400" dirty="0">
                <a:latin typeface="Agency FB" pitchFamily="34" charset="0"/>
              </a:rPr>
              <a:t> l’Institut </a:t>
            </a:r>
            <a:r>
              <a:rPr lang="it-IT" sz="2400" dirty="0" err="1">
                <a:latin typeface="Agency FB" pitchFamily="34" charset="0"/>
              </a:rPr>
              <a:t>Indique</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critères</a:t>
            </a:r>
            <a:r>
              <a:rPr lang="it-IT" sz="2400" dirty="0">
                <a:latin typeface="Agency FB" pitchFamily="34" charset="0"/>
              </a:rPr>
              <a:t> </a:t>
            </a:r>
            <a:r>
              <a:rPr lang="it-IT" sz="2400" dirty="0" err="1">
                <a:latin typeface="Agency FB" pitchFamily="34" charset="0"/>
              </a:rPr>
              <a:t>généraux</a:t>
            </a:r>
            <a:r>
              <a:rPr lang="it-IT" sz="2400" dirty="0">
                <a:latin typeface="Agency FB" pitchFamily="34" charset="0"/>
              </a:rPr>
              <a:t> pour la </a:t>
            </a:r>
            <a:r>
              <a:rPr lang="it-IT" sz="2400" dirty="0" err="1">
                <a:latin typeface="Agency FB" pitchFamily="34" charset="0"/>
              </a:rPr>
              <a:t>formation</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classes,pour</a:t>
            </a:r>
            <a:r>
              <a:rPr lang="it-IT" sz="2400" dirty="0">
                <a:latin typeface="Agency FB" pitchFamily="34" charset="0"/>
              </a:rPr>
              <a:t> la </a:t>
            </a:r>
            <a:r>
              <a:rPr lang="it-IT" sz="2400" dirty="0" err="1">
                <a:latin typeface="Agency FB" pitchFamily="34" charset="0"/>
              </a:rPr>
              <a:t>formation</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classes,pour</a:t>
            </a:r>
            <a:r>
              <a:rPr lang="it-IT" sz="2400" dirty="0">
                <a:latin typeface="Agency FB" pitchFamily="34" charset="0"/>
              </a:rPr>
              <a:t> l’</a:t>
            </a:r>
            <a:r>
              <a:rPr lang="it-IT" sz="2400" dirty="0" err="1">
                <a:latin typeface="Agency FB" pitchFamily="34" charset="0"/>
              </a:rPr>
              <a:t>affectation</a:t>
            </a:r>
            <a:r>
              <a:rPr lang="it-IT" sz="2400" dirty="0">
                <a:latin typeface="Agency FB" pitchFamily="34" charset="0"/>
              </a:rPr>
              <a:t> à </a:t>
            </a:r>
            <a:r>
              <a:rPr lang="it-IT" sz="2400" dirty="0" err="1">
                <a:latin typeface="Agency FB" pitchFamily="34" charset="0"/>
              </a:rPr>
              <a:t>celles</a:t>
            </a:r>
            <a:r>
              <a:rPr lang="it-IT" sz="2400" dirty="0">
                <a:latin typeface="Agency FB" pitchFamily="34" charset="0"/>
              </a:rPr>
              <a:t>-ci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enseignants</a:t>
            </a:r>
            <a:r>
              <a:rPr lang="it-IT" sz="2400" dirty="0">
                <a:latin typeface="Agency FB" pitchFamily="34" charset="0"/>
              </a:rPr>
              <a:t> pour </a:t>
            </a:r>
            <a:r>
              <a:rPr lang="it-IT" sz="2400" dirty="0" err="1">
                <a:latin typeface="Agency FB" pitchFamily="34" charset="0"/>
              </a:rPr>
              <a:t>l’ada</a:t>
            </a:r>
            <a:r>
              <a:rPr lang="it-IT" sz="2400" dirty="0">
                <a:latin typeface="Agency FB" pitchFamily="34" charset="0"/>
              </a:rPr>
              <a:t> </a:t>
            </a:r>
            <a:r>
              <a:rPr lang="it-IT" sz="2400" dirty="0" err="1">
                <a:latin typeface="Agency FB" pitchFamily="34" charset="0"/>
              </a:rPr>
              <a:t>tation</a:t>
            </a:r>
            <a:r>
              <a:rPr lang="it-IT" sz="2400" dirty="0">
                <a:latin typeface="Agency FB" pitchFamily="34" charset="0"/>
              </a:rPr>
              <a:t> de l’</a:t>
            </a:r>
            <a:r>
              <a:rPr lang="it-IT" sz="2400" dirty="0" err="1">
                <a:latin typeface="Agency FB" pitchFamily="34" charset="0"/>
              </a:rPr>
              <a:t>horaire</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cours</a:t>
            </a:r>
            <a:r>
              <a:rPr lang="it-IT" sz="2400" dirty="0">
                <a:latin typeface="Agency FB" pitchFamily="34" charset="0"/>
              </a:rPr>
              <a:t> </a:t>
            </a:r>
            <a:r>
              <a:rPr lang="it-IT" sz="2400" dirty="0" err="1">
                <a:latin typeface="Agency FB" pitchFamily="34" charset="0"/>
              </a:rPr>
              <a:t>aux</a:t>
            </a:r>
            <a:r>
              <a:rPr lang="it-IT" sz="2400" dirty="0">
                <a:latin typeface="Agency FB" pitchFamily="34" charset="0"/>
              </a:rPr>
              <a:t> </a:t>
            </a:r>
            <a:r>
              <a:rPr lang="it-IT" sz="2400" dirty="0" err="1">
                <a:latin typeface="Agency FB" pitchFamily="34" charset="0"/>
              </a:rPr>
              <a:t>conditions</a:t>
            </a:r>
            <a:r>
              <a:rPr lang="it-IT" sz="2400" dirty="0">
                <a:latin typeface="Agency FB" pitchFamily="34" charset="0"/>
              </a:rPr>
              <a:t> </a:t>
            </a:r>
            <a:r>
              <a:rPr lang="it-IT" sz="2400" dirty="0" err="1">
                <a:latin typeface="Agency FB" pitchFamily="34" charset="0"/>
              </a:rPr>
              <a:t>environnementales</a:t>
            </a:r>
            <a:r>
              <a:rPr lang="it-IT" sz="2400" dirty="0">
                <a:latin typeface="Agency FB" pitchFamily="34" charset="0"/>
              </a:rPr>
              <a:t> et à la </a:t>
            </a:r>
            <a:r>
              <a:rPr lang="it-IT" sz="2400" dirty="0" err="1">
                <a:latin typeface="Agency FB" pitchFamily="34" charset="0"/>
              </a:rPr>
              <a:t>coordination</a:t>
            </a:r>
            <a:r>
              <a:rPr lang="it-IT" sz="2400" dirty="0">
                <a:latin typeface="Agency FB" pitchFamily="34" charset="0"/>
              </a:rPr>
              <a:t> </a:t>
            </a:r>
            <a:r>
              <a:rPr lang="it-IT" sz="2400" dirty="0" err="1">
                <a:latin typeface="Agency FB" pitchFamily="34" charset="0"/>
              </a:rPr>
              <a:t>organisationnelle</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conseil</a:t>
            </a:r>
            <a:r>
              <a:rPr lang="it-IT" sz="2400" dirty="0">
                <a:latin typeface="Agency FB" pitchFamily="34" charset="0"/>
              </a:rPr>
              <a:t> de </a:t>
            </a:r>
            <a:r>
              <a:rPr lang="it-IT" sz="2400" dirty="0" err="1">
                <a:latin typeface="Agency FB" pitchFamily="34" charset="0"/>
              </a:rPr>
              <a:t>classe.Se</a:t>
            </a:r>
            <a:r>
              <a:rPr lang="it-IT" sz="2400" dirty="0">
                <a:latin typeface="Agency FB" pitchFamily="34" charset="0"/>
              </a:rPr>
              <a:t> </a:t>
            </a:r>
            <a:r>
              <a:rPr lang="it-IT" sz="2400" dirty="0" err="1">
                <a:latin typeface="Agency FB" pitchFamily="34" charset="0"/>
              </a:rPr>
              <a:t>réunit</a:t>
            </a:r>
            <a:r>
              <a:rPr lang="it-IT" sz="2400" dirty="0">
                <a:latin typeface="Agency FB" pitchFamily="34" charset="0"/>
              </a:rPr>
              <a:t> en </a:t>
            </a:r>
            <a:r>
              <a:rPr lang="it-IT" sz="2400" dirty="0" err="1">
                <a:latin typeface="Agency FB" pitchFamily="34" charset="0"/>
              </a:rPr>
              <a:t>règle</a:t>
            </a:r>
            <a:r>
              <a:rPr lang="it-IT" sz="2400" dirty="0">
                <a:latin typeface="Agency FB" pitchFamily="34" charset="0"/>
              </a:rPr>
              <a:t> </a:t>
            </a:r>
            <a:r>
              <a:rPr lang="it-IT" sz="2400" dirty="0" err="1">
                <a:latin typeface="Agency FB" pitchFamily="34" charset="0"/>
              </a:rPr>
              <a:t>génerale</a:t>
            </a:r>
            <a:r>
              <a:rPr lang="it-IT" sz="2400" dirty="0">
                <a:latin typeface="Agency FB" pitchFamily="34" charset="0"/>
              </a:rPr>
              <a:t> </a:t>
            </a:r>
            <a:r>
              <a:rPr lang="it-IT" sz="2400" dirty="0" err="1">
                <a:latin typeface="Agency FB" pitchFamily="34" charset="0"/>
              </a:rPr>
              <a:t>tous</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nois</a:t>
            </a:r>
            <a:r>
              <a:rPr lang="it-IT" sz="2400" dirty="0">
                <a:latin typeface="Agency FB" pitchFamily="34" charset="0"/>
              </a:rPr>
              <a:t> pendant la </a:t>
            </a:r>
            <a:r>
              <a:rPr lang="it-IT" sz="2400" dirty="0" err="1">
                <a:latin typeface="Agency FB" pitchFamily="34" charset="0"/>
              </a:rPr>
              <a:t>période</a:t>
            </a:r>
            <a:r>
              <a:rPr lang="it-IT" sz="2400" dirty="0">
                <a:latin typeface="Agency FB" pitchFamily="34" charset="0"/>
              </a:rPr>
              <a:t> d’</a:t>
            </a:r>
            <a:r>
              <a:rPr lang="it-IT" sz="2400" dirty="0" err="1">
                <a:latin typeface="Agency FB" pitchFamily="34" charset="0"/>
              </a:rPr>
              <a:t>enseignement.Le</a:t>
            </a:r>
            <a:r>
              <a:rPr lang="it-IT" sz="2400" dirty="0">
                <a:latin typeface="Agency FB" pitchFamily="34" charset="0"/>
              </a:rPr>
              <a:t> </a:t>
            </a:r>
            <a:r>
              <a:rPr lang="it-IT" sz="2400" dirty="0" err="1">
                <a:latin typeface="Agency FB" pitchFamily="34" charset="0"/>
              </a:rPr>
              <a:t>Président</a:t>
            </a:r>
            <a:r>
              <a:rPr lang="it-IT" sz="2400" dirty="0">
                <a:latin typeface="Agency FB" pitchFamily="34" charset="0"/>
              </a:rPr>
              <a:t> dirige et </a:t>
            </a:r>
            <a:r>
              <a:rPr lang="it-IT" sz="2400" dirty="0" err="1">
                <a:latin typeface="Agency FB" pitchFamily="34" charset="0"/>
              </a:rPr>
              <a:t>règles</a:t>
            </a:r>
            <a:r>
              <a:rPr lang="it-IT" sz="2400" dirty="0">
                <a:latin typeface="Agency FB" pitchFamily="34" charset="0"/>
              </a:rPr>
              <a:t> le </a:t>
            </a:r>
            <a:r>
              <a:rPr lang="it-IT" sz="2400" dirty="0" err="1">
                <a:latin typeface="Agency FB" pitchFamily="34" charset="0"/>
              </a:rPr>
              <a:t>débat,examine</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points à l’</a:t>
            </a:r>
            <a:r>
              <a:rPr lang="it-IT" sz="2400" dirty="0" err="1">
                <a:latin typeface="Agency FB" pitchFamily="34" charset="0"/>
              </a:rPr>
              <a:t>ordre</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jour,propose</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votes</a:t>
            </a:r>
            <a:r>
              <a:rPr lang="it-IT" sz="2400" dirty="0">
                <a:latin typeface="Agency FB" pitchFamily="34" charset="0"/>
              </a:rPr>
              <a:t> et en </a:t>
            </a:r>
            <a:r>
              <a:rPr lang="it-IT" sz="2400" dirty="0" err="1">
                <a:latin typeface="Agency FB" pitchFamily="34" charset="0"/>
              </a:rPr>
              <a:t>communique</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résultats.Le</a:t>
            </a:r>
            <a:r>
              <a:rPr lang="it-IT" sz="2400" dirty="0">
                <a:latin typeface="Agency FB" pitchFamily="34" charset="0"/>
              </a:rPr>
              <a:t> </a:t>
            </a:r>
            <a:r>
              <a:rPr lang="it-IT" sz="2400" dirty="0" err="1">
                <a:latin typeface="Agency FB" pitchFamily="34" charset="0"/>
              </a:rPr>
              <a:t>Président</a:t>
            </a:r>
            <a:r>
              <a:rPr lang="it-IT" sz="2400" dirty="0">
                <a:latin typeface="Agency FB" pitchFamily="34" charset="0"/>
              </a:rPr>
              <a:t> a le </a:t>
            </a:r>
            <a:r>
              <a:rPr lang="it-IT" sz="2400" dirty="0" err="1">
                <a:latin typeface="Agency FB" pitchFamily="34" charset="0"/>
              </a:rPr>
              <a:t>droit</a:t>
            </a:r>
            <a:r>
              <a:rPr lang="it-IT" sz="2400" dirty="0">
                <a:latin typeface="Agency FB" pitchFamily="34" charset="0"/>
              </a:rPr>
              <a:t> de libre </a:t>
            </a:r>
            <a:r>
              <a:rPr lang="it-IT" sz="2400" dirty="0" err="1">
                <a:latin typeface="Agency FB" pitchFamily="34" charset="0"/>
              </a:rPr>
              <a:t>accès</a:t>
            </a:r>
            <a:r>
              <a:rPr lang="it-IT" sz="2400" dirty="0">
                <a:latin typeface="Agency FB" pitchFamily="34" charset="0"/>
              </a:rPr>
              <a:t> </a:t>
            </a:r>
            <a:r>
              <a:rPr lang="it-IT" sz="2400" dirty="0" err="1">
                <a:latin typeface="Agency FB" pitchFamily="34" charset="0"/>
              </a:rPr>
              <a:t>dans</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locaux</a:t>
            </a:r>
            <a:r>
              <a:rPr lang="it-IT" sz="2400" dirty="0">
                <a:latin typeface="Agency FB" pitchFamily="34" charset="0"/>
              </a:rPr>
              <a:t> de l’</a:t>
            </a:r>
            <a:r>
              <a:rPr lang="it-IT" sz="2400" dirty="0" err="1">
                <a:latin typeface="Agency FB" pitchFamily="34" charset="0"/>
              </a:rPr>
              <a:t>école,pendant</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heures</a:t>
            </a:r>
            <a:r>
              <a:rPr lang="it-IT" sz="2400" dirty="0">
                <a:latin typeface="Agency FB" pitchFamily="34" charset="0"/>
              </a:rPr>
              <a:t> de service </a:t>
            </a:r>
            <a:r>
              <a:rPr lang="it-IT" sz="2400" dirty="0" err="1">
                <a:latin typeface="Agency FB" pitchFamily="34" charset="0"/>
              </a:rPr>
              <a:t>normale.Le</a:t>
            </a:r>
            <a:r>
              <a:rPr lang="it-IT" sz="2400" dirty="0">
                <a:latin typeface="Agency FB" pitchFamily="34" charset="0"/>
              </a:rPr>
              <a:t> </a:t>
            </a:r>
            <a:r>
              <a:rPr lang="it-IT" sz="2400" dirty="0" err="1">
                <a:latin typeface="Agency FB" pitchFamily="34" charset="0"/>
              </a:rPr>
              <a:t>Conseil</a:t>
            </a:r>
            <a:r>
              <a:rPr lang="it-IT" sz="2400" dirty="0">
                <a:latin typeface="Agency FB" pitchFamily="34" charset="0"/>
              </a:rPr>
              <a:t> de l’Institut a une </a:t>
            </a:r>
            <a:r>
              <a:rPr lang="it-IT" sz="2400" dirty="0" err="1">
                <a:latin typeface="Agency FB" pitchFamily="34" charset="0"/>
              </a:rPr>
              <a:t>durée</a:t>
            </a:r>
            <a:r>
              <a:rPr lang="it-IT" sz="2400" dirty="0">
                <a:latin typeface="Agency FB" pitchFamily="34" charset="0"/>
              </a:rPr>
              <a:t> de </a:t>
            </a:r>
            <a:r>
              <a:rPr lang="it-IT" sz="2400" dirty="0" err="1">
                <a:latin typeface="Agency FB" pitchFamily="34" charset="0"/>
              </a:rPr>
              <a:t>trois</a:t>
            </a:r>
            <a:r>
              <a:rPr lang="it-IT" sz="2400" dirty="0">
                <a:latin typeface="Agency FB" pitchFamily="34" charset="0"/>
              </a:rPr>
              <a:t> ans et es </a:t>
            </a:r>
            <a:r>
              <a:rPr lang="it-IT" sz="2400" dirty="0" err="1">
                <a:latin typeface="Agency FB" pitchFamily="34" charset="0"/>
              </a:rPr>
              <a:t>réunit</a:t>
            </a:r>
            <a:r>
              <a:rPr lang="it-IT" sz="2400" dirty="0">
                <a:latin typeface="Agency FB" pitchFamily="34" charset="0"/>
              </a:rPr>
              <a:t> à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heures</a:t>
            </a:r>
            <a:r>
              <a:rPr lang="it-IT" sz="2400" dirty="0">
                <a:latin typeface="Agency FB" pitchFamily="34" charset="0"/>
              </a:rPr>
              <a:t> qui ne </a:t>
            </a:r>
            <a:r>
              <a:rPr lang="it-IT" sz="2400" dirty="0" err="1">
                <a:latin typeface="Agency FB" pitchFamily="34" charset="0"/>
              </a:rPr>
              <a:t>coincident</a:t>
            </a:r>
            <a:r>
              <a:rPr lang="it-IT" sz="2400" dirty="0">
                <a:latin typeface="Agency FB" pitchFamily="34" charset="0"/>
              </a:rPr>
              <a:t> </a:t>
            </a:r>
            <a:r>
              <a:rPr lang="it-IT" sz="2400" dirty="0" err="1">
                <a:latin typeface="Agency FB" pitchFamily="34" charset="0"/>
              </a:rPr>
              <a:t>pas</a:t>
            </a:r>
            <a:r>
              <a:rPr lang="it-IT" sz="2400" dirty="0">
                <a:latin typeface="Agency FB" pitchFamily="34" charset="0"/>
              </a:rPr>
              <a:t> </a:t>
            </a:r>
            <a:r>
              <a:rPr lang="it-IT" sz="2400" dirty="0" err="1">
                <a:latin typeface="Agency FB" pitchFamily="34" charset="0"/>
              </a:rPr>
              <a:t>avec</a:t>
            </a:r>
            <a:r>
              <a:rPr lang="it-IT" sz="2400" dirty="0">
                <a:latin typeface="Agency FB" pitchFamily="34" charset="0"/>
              </a:rPr>
              <a:t> </a:t>
            </a:r>
            <a:r>
              <a:rPr lang="it-IT" sz="2400" dirty="0" err="1">
                <a:latin typeface="Agency FB" pitchFamily="34" charset="0"/>
              </a:rPr>
              <a:t>horaire</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cours</a:t>
            </a:r>
            <a:r>
              <a:rPr lang="it-IT" sz="2400" dirty="0">
                <a:latin typeface="Agency FB" pitchFamily="34" charset="0"/>
              </a:rPr>
              <a:t>.</a:t>
            </a:r>
          </a:p>
        </p:txBody>
      </p:sp>
    </p:spTree>
    <p:extLst>
      <p:ext uri="{BB962C8B-B14F-4D97-AF65-F5344CB8AC3E}">
        <p14:creationId xmlns:p14="http://schemas.microsoft.com/office/powerpoint/2010/main" val="24147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28D68C3-E792-0B60-21E5-2B41AD7BB859}"/>
              </a:ext>
            </a:extLst>
          </p:cNvPr>
          <p:cNvSpPr>
            <a:spLocks noGrp="1"/>
          </p:cNvSpPr>
          <p:nvPr>
            <p:ph type="body" sz="half" idx="2"/>
          </p:nvPr>
        </p:nvSpPr>
        <p:spPr>
          <a:xfrm>
            <a:off x="0" y="0"/>
            <a:ext cx="12192000" cy="6858000"/>
          </a:xfrm>
        </p:spPr>
        <p:txBody>
          <a:bodyPr>
            <a:normAutofit/>
          </a:bodyPr>
          <a:lstStyle/>
          <a:p>
            <a:r>
              <a:rPr lang="it-IT" sz="2400" dirty="0" err="1">
                <a:solidFill>
                  <a:srgbClr val="FF0000"/>
                </a:solidFill>
                <a:latin typeface="Algerian" panose="04020705040A02060702" pitchFamily="82" charset="0"/>
              </a:rPr>
              <a:t>Article</a:t>
            </a:r>
            <a:r>
              <a:rPr lang="it-IT" sz="2400" dirty="0">
                <a:solidFill>
                  <a:srgbClr val="FF0000"/>
                </a:solidFill>
                <a:latin typeface="Algerian" panose="04020705040A02060702" pitchFamily="82" charset="0"/>
              </a:rPr>
              <a:t> 15-conseil </a:t>
            </a:r>
            <a:r>
              <a:rPr lang="it-IT" sz="2400" dirty="0" err="1">
                <a:solidFill>
                  <a:srgbClr val="FF0000"/>
                </a:solidFill>
                <a:latin typeface="Algerian" panose="04020705040A02060702" pitchFamily="82" charset="0"/>
              </a:rPr>
              <a:t>exécutif</a:t>
            </a:r>
            <a:endParaRPr lang="it-IT" sz="2400" dirty="0">
              <a:solidFill>
                <a:srgbClr val="FF0000"/>
              </a:solidFill>
              <a:latin typeface="Algerian" panose="04020705040A02060702" pitchFamily="82" charset="0"/>
            </a:endParaRPr>
          </a:p>
          <a:p>
            <a:r>
              <a:rPr lang="it-IT" sz="2400" dirty="0">
                <a:latin typeface="Agency FB" pitchFamily="34" charset="0"/>
              </a:rPr>
              <a:t>Le </a:t>
            </a:r>
            <a:r>
              <a:rPr lang="it-IT" sz="2400" dirty="0" err="1">
                <a:latin typeface="Agency FB" pitchFamily="34" charset="0"/>
              </a:rPr>
              <a:t>Conseil</a:t>
            </a:r>
            <a:r>
              <a:rPr lang="it-IT" sz="2400" dirty="0">
                <a:latin typeface="Agency FB" pitchFamily="34" charset="0"/>
              </a:rPr>
              <a:t> de l’Institut </a:t>
            </a:r>
            <a:r>
              <a:rPr lang="it-IT" sz="2400" dirty="0" err="1">
                <a:latin typeface="Agency FB" pitchFamily="34" charset="0"/>
              </a:rPr>
              <a:t>élit</a:t>
            </a:r>
            <a:r>
              <a:rPr lang="it-IT" sz="2400" dirty="0">
                <a:latin typeface="Agency FB" pitchFamily="34" charset="0"/>
              </a:rPr>
              <a:t> un </a:t>
            </a:r>
            <a:r>
              <a:rPr lang="it-IT" sz="2400" dirty="0" err="1">
                <a:latin typeface="Agency FB" pitchFamily="34" charset="0"/>
              </a:rPr>
              <a:t>conseil</a:t>
            </a:r>
            <a:r>
              <a:rPr lang="it-IT" sz="2400" dirty="0">
                <a:latin typeface="Agency FB" pitchFamily="34" charset="0"/>
              </a:rPr>
              <a:t> </a:t>
            </a:r>
            <a:r>
              <a:rPr lang="it-IT" sz="2400" dirty="0" err="1">
                <a:latin typeface="Agency FB" pitchFamily="34" charset="0"/>
              </a:rPr>
              <a:t>exécutif</a:t>
            </a:r>
            <a:r>
              <a:rPr lang="it-IT" sz="2400" dirty="0">
                <a:latin typeface="Agency FB" pitchFamily="34" charset="0"/>
              </a:rPr>
              <a:t> </a:t>
            </a:r>
            <a:r>
              <a:rPr lang="it-IT" sz="2400" dirty="0" err="1">
                <a:latin typeface="Agency FB" pitchFamily="34" charset="0"/>
              </a:rPr>
              <a:t>composé</a:t>
            </a:r>
            <a:r>
              <a:rPr lang="it-IT" sz="2400" dirty="0">
                <a:latin typeface="Agency FB" pitchFamily="34" charset="0"/>
              </a:rPr>
              <a:t> d’un </a:t>
            </a:r>
            <a:r>
              <a:rPr lang="it-IT" sz="2400" dirty="0" err="1">
                <a:latin typeface="Agency FB" pitchFamily="34" charset="0"/>
              </a:rPr>
              <a:t>enseignant,d’une</a:t>
            </a:r>
            <a:r>
              <a:rPr lang="it-IT" sz="2400" dirty="0">
                <a:latin typeface="Agency FB" pitchFamily="34" charset="0"/>
              </a:rPr>
              <a:t> </a:t>
            </a:r>
            <a:r>
              <a:rPr lang="it-IT" sz="2400" dirty="0" err="1">
                <a:latin typeface="Agency FB" pitchFamily="34" charset="0"/>
              </a:rPr>
              <a:t>unité</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personnel</a:t>
            </a:r>
            <a:r>
              <a:rPr lang="it-IT" sz="2400" dirty="0">
                <a:latin typeface="Agency FB" pitchFamily="34" charset="0"/>
              </a:rPr>
              <a:t> ATA,d’un </a:t>
            </a:r>
            <a:r>
              <a:rPr lang="it-IT" sz="2400" dirty="0" err="1">
                <a:latin typeface="Agency FB" pitchFamily="34" charset="0"/>
              </a:rPr>
              <a:t>étudiant,d’un</a:t>
            </a:r>
            <a:r>
              <a:rPr lang="it-IT" sz="2400" dirty="0">
                <a:latin typeface="Agency FB" pitchFamily="34" charset="0"/>
              </a:rPr>
              <a:t> </a:t>
            </a:r>
            <a:r>
              <a:rPr lang="it-IT" sz="2400" dirty="0" err="1">
                <a:latin typeface="Agency FB" pitchFamily="34" charset="0"/>
              </a:rPr>
              <a:t>parent</a:t>
            </a:r>
            <a:r>
              <a:rPr lang="it-IT" sz="2400" dirty="0">
                <a:latin typeface="Agency FB" pitchFamily="34" charset="0"/>
              </a:rPr>
              <a:t> et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Directeur</a:t>
            </a:r>
            <a:r>
              <a:rPr lang="it-IT" sz="2400" dirty="0">
                <a:latin typeface="Agency FB" pitchFamily="34" charset="0"/>
              </a:rPr>
              <a:t> de l’école qui la </a:t>
            </a:r>
            <a:r>
              <a:rPr lang="it-IT" sz="2400" dirty="0" err="1">
                <a:latin typeface="Agency FB" pitchFamily="34" charset="0"/>
              </a:rPr>
              <a:t>préside.Il</a:t>
            </a:r>
            <a:r>
              <a:rPr lang="it-IT" sz="2400" dirty="0">
                <a:latin typeface="Agency FB" pitchFamily="34" charset="0"/>
              </a:rPr>
              <a:t> a le </a:t>
            </a:r>
            <a:r>
              <a:rPr lang="it-IT" sz="2400" dirty="0" err="1">
                <a:latin typeface="Agency FB" pitchFamily="34" charset="0"/>
              </a:rPr>
              <a:t>devoir</a:t>
            </a:r>
            <a:r>
              <a:rPr lang="it-IT" sz="2400" dirty="0">
                <a:latin typeface="Agency FB" pitchFamily="34" charset="0"/>
              </a:rPr>
              <a:t> de </a:t>
            </a:r>
            <a:r>
              <a:rPr lang="it-IT" sz="2400" dirty="0" err="1">
                <a:latin typeface="Agency FB" pitchFamily="34" charset="0"/>
              </a:rPr>
              <a:t>préparer</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travaux</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Conseil,de</a:t>
            </a:r>
            <a:r>
              <a:rPr lang="it-IT" sz="2400" dirty="0">
                <a:latin typeface="Agency FB" pitchFamily="34" charset="0"/>
              </a:rPr>
              <a:t> </a:t>
            </a:r>
            <a:r>
              <a:rPr lang="it-IT" sz="2400" dirty="0" err="1">
                <a:latin typeface="Agency FB" pitchFamily="34" charset="0"/>
              </a:rPr>
              <a:t>faire</a:t>
            </a:r>
            <a:r>
              <a:rPr lang="it-IT" sz="2400" dirty="0">
                <a:latin typeface="Agency FB" pitchFamily="34" charset="0"/>
              </a:rPr>
              <a:t> </a:t>
            </a:r>
            <a:r>
              <a:rPr lang="it-IT" sz="2400" dirty="0" err="1">
                <a:latin typeface="Agency FB" pitchFamily="34" charset="0"/>
              </a:rPr>
              <a:t>des</a:t>
            </a:r>
            <a:r>
              <a:rPr lang="it-IT" sz="2400" dirty="0">
                <a:latin typeface="Agency FB" pitchFamily="34" charset="0"/>
              </a:rPr>
              <a:t> </a:t>
            </a:r>
            <a:r>
              <a:rPr lang="it-IT" sz="2400" dirty="0" err="1">
                <a:latin typeface="Agency FB" pitchFamily="34" charset="0"/>
              </a:rPr>
              <a:t>propositions</a:t>
            </a:r>
            <a:r>
              <a:rPr lang="it-IT" sz="2400" dirty="0">
                <a:latin typeface="Agency FB" pitchFamily="34" charset="0"/>
              </a:rPr>
              <a:t> sur </a:t>
            </a:r>
            <a:r>
              <a:rPr lang="it-IT" sz="2400" dirty="0" err="1">
                <a:latin typeface="Agency FB" pitchFamily="34" charset="0"/>
              </a:rPr>
              <a:t>les</a:t>
            </a:r>
            <a:r>
              <a:rPr lang="it-IT" sz="2400" dirty="0">
                <a:latin typeface="Agency FB" pitchFamily="34" charset="0"/>
              </a:rPr>
              <a:t> </a:t>
            </a:r>
            <a:r>
              <a:rPr lang="it-IT" sz="2400" dirty="0" err="1">
                <a:latin typeface="Agency FB" pitchFamily="34" charset="0"/>
              </a:rPr>
              <a:t>matiéres</a:t>
            </a:r>
            <a:r>
              <a:rPr lang="it-IT" sz="2400" dirty="0">
                <a:latin typeface="Agency FB" pitchFamily="34" charset="0"/>
              </a:rPr>
              <a:t> qui font l’</a:t>
            </a:r>
            <a:r>
              <a:rPr lang="it-IT" sz="2400" dirty="0" err="1">
                <a:latin typeface="Agency FB" pitchFamily="34" charset="0"/>
              </a:rPr>
              <a:t>objet</a:t>
            </a:r>
            <a:r>
              <a:rPr lang="it-IT" sz="2400" dirty="0">
                <a:latin typeface="Agency FB" pitchFamily="34" charset="0"/>
              </a:rPr>
              <a:t> de </a:t>
            </a:r>
            <a:r>
              <a:rPr lang="it-IT" sz="2400" dirty="0" err="1">
                <a:latin typeface="Agency FB" pitchFamily="34" charset="0"/>
              </a:rPr>
              <a:t>délibérations</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a:t>
            </a:r>
            <a:r>
              <a:rPr lang="it-IT" sz="2400" dirty="0" err="1">
                <a:latin typeface="Agency FB" pitchFamily="34" charset="0"/>
              </a:rPr>
              <a:t>Conseil</a:t>
            </a:r>
            <a:r>
              <a:rPr lang="it-IT" sz="2400" dirty="0">
                <a:latin typeface="Agency FB" pitchFamily="34" charset="0"/>
              </a:rPr>
              <a:t> et de </a:t>
            </a:r>
            <a:r>
              <a:rPr lang="it-IT" sz="2400" dirty="0" err="1">
                <a:latin typeface="Agency FB" pitchFamily="34" charset="0"/>
              </a:rPr>
              <a:t>préparer</a:t>
            </a:r>
            <a:r>
              <a:rPr lang="it-IT" sz="2400" dirty="0">
                <a:latin typeface="Agency FB" pitchFamily="34" charset="0"/>
              </a:rPr>
              <a:t> </a:t>
            </a:r>
            <a:r>
              <a:rPr lang="it-IT" sz="2400" dirty="0" err="1">
                <a:latin typeface="Agency FB" pitchFamily="34" charset="0"/>
              </a:rPr>
              <a:t>les</a:t>
            </a:r>
            <a:r>
              <a:rPr lang="it-IT" sz="2400" dirty="0">
                <a:latin typeface="Agency FB" pitchFamily="34" charset="0"/>
              </a:rPr>
              <a:t> budget et le </a:t>
            </a:r>
            <a:r>
              <a:rPr lang="it-IT" sz="2400" dirty="0" err="1">
                <a:latin typeface="Agency FB" pitchFamily="34" charset="0"/>
              </a:rPr>
              <a:t>bilan</a:t>
            </a:r>
            <a:r>
              <a:rPr lang="it-IT" sz="2400" dirty="0">
                <a:latin typeface="Agency FB" pitchFamily="34" charset="0"/>
              </a:rPr>
              <a:t> de l’</a:t>
            </a:r>
            <a:r>
              <a:rPr lang="it-IT" sz="2400" dirty="0" err="1">
                <a:latin typeface="Agency FB" pitchFamily="34" charset="0"/>
              </a:rPr>
              <a:t>école.Se</a:t>
            </a:r>
            <a:r>
              <a:rPr lang="it-IT" sz="2400" dirty="0">
                <a:latin typeface="Agency FB" pitchFamily="34" charset="0"/>
              </a:rPr>
              <a:t> </a:t>
            </a:r>
            <a:r>
              <a:rPr lang="it-IT" sz="2400" dirty="0" err="1">
                <a:latin typeface="Agency FB" pitchFamily="34" charset="0"/>
              </a:rPr>
              <a:t>Réunit</a:t>
            </a:r>
            <a:r>
              <a:rPr lang="it-IT" sz="2400" dirty="0">
                <a:latin typeface="Agency FB" pitchFamily="34" charset="0"/>
              </a:rPr>
              <a:t> </a:t>
            </a:r>
            <a:r>
              <a:rPr lang="it-IT" sz="2400" dirty="0" err="1">
                <a:latin typeface="Agency FB" pitchFamily="34" charset="0"/>
              </a:rPr>
              <a:t>normalement</a:t>
            </a:r>
            <a:r>
              <a:rPr lang="it-IT" sz="2400" dirty="0">
                <a:latin typeface="Agency FB" pitchFamily="34" charset="0"/>
              </a:rPr>
              <a:t> </a:t>
            </a:r>
            <a:r>
              <a:rPr lang="it-IT" sz="2400" dirty="0" err="1">
                <a:latin typeface="Agency FB" pitchFamily="34" charset="0"/>
              </a:rPr>
              <a:t>avant</a:t>
            </a:r>
            <a:r>
              <a:rPr lang="it-IT" sz="2400" dirty="0">
                <a:latin typeface="Agency FB" pitchFamily="34" charset="0"/>
              </a:rPr>
              <a:t> </a:t>
            </a:r>
            <a:r>
              <a:rPr lang="it-IT" sz="2400" dirty="0" err="1">
                <a:latin typeface="Agency FB" pitchFamily="34" charset="0"/>
              </a:rPr>
              <a:t>chaque</a:t>
            </a:r>
            <a:r>
              <a:rPr lang="it-IT" sz="2400" dirty="0">
                <a:latin typeface="Agency FB" pitchFamily="34" charset="0"/>
              </a:rPr>
              <a:t> </a:t>
            </a:r>
            <a:r>
              <a:rPr lang="it-IT" sz="2400" dirty="0" err="1">
                <a:latin typeface="Agency FB" pitchFamily="34" charset="0"/>
              </a:rPr>
              <a:t>séance</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collège de l’Institut pour </a:t>
            </a:r>
            <a:r>
              <a:rPr lang="it-IT" sz="2400" dirty="0" err="1">
                <a:latin typeface="Agency FB" pitchFamily="34" charset="0"/>
              </a:rPr>
              <a:t>formuler</a:t>
            </a:r>
            <a:r>
              <a:rPr lang="it-IT" sz="2400" dirty="0">
                <a:latin typeface="Agency FB" pitchFamily="34" charset="0"/>
              </a:rPr>
              <a:t> l’</a:t>
            </a:r>
            <a:r>
              <a:rPr lang="it-IT" sz="2400" dirty="0" err="1">
                <a:latin typeface="Agency FB" pitchFamily="34" charset="0"/>
              </a:rPr>
              <a:t>ordre</a:t>
            </a:r>
            <a:r>
              <a:rPr lang="it-IT" sz="2400" dirty="0">
                <a:latin typeface="Agency FB" pitchFamily="34" charset="0"/>
              </a:rPr>
              <a:t> </a:t>
            </a:r>
            <a:r>
              <a:rPr lang="it-IT" sz="2400" dirty="0" err="1">
                <a:latin typeface="Agency FB" pitchFamily="34" charset="0"/>
              </a:rPr>
              <a:t>du</a:t>
            </a:r>
            <a:r>
              <a:rPr lang="it-IT" sz="2400" dirty="0">
                <a:latin typeface="Agency FB" pitchFamily="34" charset="0"/>
              </a:rPr>
              <a:t> jour.</a:t>
            </a: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a:p>
            <a:endParaRPr lang="it-IT" sz="2400" dirty="0">
              <a:latin typeface="Agency FB" pitchFamily="34" charset="0"/>
            </a:endParaRPr>
          </a:p>
        </p:txBody>
      </p:sp>
    </p:spTree>
    <p:extLst>
      <p:ext uri="{BB962C8B-B14F-4D97-AF65-F5344CB8AC3E}">
        <p14:creationId xmlns:p14="http://schemas.microsoft.com/office/powerpoint/2010/main" val="34895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olo 1">
            <a:extLst>
              <a:ext uri="{FF2B5EF4-FFF2-40B4-BE49-F238E27FC236}">
                <a16:creationId xmlns:a16="http://schemas.microsoft.com/office/drawing/2014/main" id="{9D3E7C76-1315-247E-8243-1EFC3F732F24}"/>
              </a:ext>
            </a:extLst>
          </p:cNvPr>
          <p:cNvSpPr>
            <a:spLocks noGrp="1"/>
          </p:cNvSpPr>
          <p:nvPr>
            <p:ph type="title"/>
          </p:nvPr>
        </p:nvSpPr>
        <p:spPr>
          <a:xfrm>
            <a:off x="643468" y="820010"/>
            <a:ext cx="3415288" cy="3212654"/>
          </a:xfrm>
          <a:prstGeom prst="ellipse">
            <a:avLst/>
          </a:prstGeom>
          <a:noFill/>
          <a:ln>
            <a:solidFill>
              <a:schemeClr val="bg1"/>
            </a:solidFill>
          </a:ln>
        </p:spPr>
        <p:txBody>
          <a:bodyPr vert="horz" lIns="274320" tIns="182880" rIns="274320" bIns="182880" rtlCol="0" anchor="ctr" anchorCtr="1">
            <a:normAutofit/>
          </a:bodyPr>
          <a:lstStyle/>
          <a:p>
            <a:r>
              <a:rPr lang="fr-FR" sz="1500">
                <a:solidFill>
                  <a:schemeClr val="bg1"/>
                </a:solidFill>
              </a:rPr>
              <a:t>LE RÈGLEMENT DE L'INSTITUT</a:t>
            </a:r>
            <a:br>
              <a:rPr lang="fr-FR" sz="1500">
                <a:solidFill>
                  <a:schemeClr val="bg1"/>
                </a:solidFill>
              </a:rPr>
            </a:br>
            <a:r>
              <a:rPr lang="fr-FR" sz="1500">
                <a:solidFill>
                  <a:schemeClr val="bg1"/>
                </a:solidFill>
              </a:rPr>
              <a:t>LE RÈGLEMENT DE L'ÉCOLE</a:t>
            </a:r>
            <a:endParaRPr lang="en-US" sz="1500">
              <a:solidFill>
                <a:schemeClr val="bg1"/>
              </a:solidFill>
            </a:endParaRPr>
          </a:p>
        </p:txBody>
      </p:sp>
      <p:pic>
        <p:nvPicPr>
          <p:cNvPr id="5" name="Immagine 4">
            <a:extLst>
              <a:ext uri="{FF2B5EF4-FFF2-40B4-BE49-F238E27FC236}">
                <a16:creationId xmlns:a16="http://schemas.microsoft.com/office/drawing/2014/main" id="{FC8249B7-7FC2-EEC2-725C-B595F074F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672383"/>
            <a:ext cx="6250769" cy="3352367"/>
          </a:xfrm>
          <a:prstGeom prst="rect">
            <a:avLst/>
          </a:prstGeom>
        </p:spPr>
      </p:pic>
    </p:spTree>
    <p:extLst>
      <p:ext uri="{BB962C8B-B14F-4D97-AF65-F5344CB8AC3E}">
        <p14:creationId xmlns:p14="http://schemas.microsoft.com/office/powerpoint/2010/main" val="120120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olo 1">
            <a:extLst>
              <a:ext uri="{FF2B5EF4-FFF2-40B4-BE49-F238E27FC236}">
                <a16:creationId xmlns:a16="http://schemas.microsoft.com/office/drawing/2014/main" id="{7A0D6613-2FEE-8B56-D982-10399DEF69EC}"/>
              </a:ext>
            </a:extLst>
          </p:cNvPr>
          <p:cNvSpPr>
            <a:spLocks noGrp="1"/>
          </p:cNvSpPr>
          <p:nvPr>
            <p:ph type="title"/>
          </p:nvPr>
        </p:nvSpPr>
        <p:spPr>
          <a:xfrm>
            <a:off x="643466" y="643467"/>
            <a:ext cx="6242719" cy="1728044"/>
          </a:xfrm>
          <a:prstGeom prst="ellipse">
            <a:avLst/>
          </a:prstGeom>
          <a:noFill/>
          <a:ln>
            <a:solidFill>
              <a:schemeClr val="bg1"/>
            </a:solidFill>
          </a:ln>
        </p:spPr>
        <p:txBody>
          <a:bodyPr wrap="square">
            <a:normAutofit/>
          </a:bodyPr>
          <a:lstStyle/>
          <a:p>
            <a:r>
              <a:rPr lang="it-IT" sz="2400">
                <a:solidFill>
                  <a:schemeClr val="bg1"/>
                </a:solidFill>
              </a:rPr>
              <a:t>LE COMITÉ DE PARENTS(CHAPITRE V)</a:t>
            </a:r>
          </a:p>
        </p:txBody>
      </p:sp>
      <p:sp>
        <p:nvSpPr>
          <p:cNvPr id="3" name="Segnaposto contenuto 2">
            <a:extLst>
              <a:ext uri="{FF2B5EF4-FFF2-40B4-BE49-F238E27FC236}">
                <a16:creationId xmlns:a16="http://schemas.microsoft.com/office/drawing/2014/main" id="{12C17F69-38A1-15B6-8C8B-98196B204737}"/>
              </a:ext>
            </a:extLst>
          </p:cNvPr>
          <p:cNvSpPr>
            <a:spLocks noGrp="1"/>
          </p:cNvSpPr>
          <p:nvPr>
            <p:ph idx="1"/>
          </p:nvPr>
        </p:nvSpPr>
        <p:spPr>
          <a:xfrm>
            <a:off x="643467" y="2638044"/>
            <a:ext cx="6242715" cy="3415622"/>
          </a:xfrm>
        </p:spPr>
        <p:txBody>
          <a:bodyPr>
            <a:normAutofit lnSpcReduction="10000"/>
          </a:bodyPr>
          <a:lstStyle/>
          <a:p>
            <a:pPr algn="just">
              <a:lnSpc>
                <a:spcPct val="90000"/>
              </a:lnSpc>
            </a:pPr>
            <a:r>
              <a:rPr lang="it-IT" sz="1500">
                <a:solidFill>
                  <a:schemeClr val="bg1"/>
                </a:solidFill>
              </a:rPr>
              <a:t>Art.16 </a:t>
            </a:r>
          </a:p>
          <a:p>
            <a:pPr algn="just">
              <a:lnSpc>
                <a:spcPct val="90000"/>
              </a:lnSpc>
            </a:pPr>
            <a:r>
              <a:rPr lang="it-IT" sz="1500" err="1">
                <a:solidFill>
                  <a:schemeClr val="bg1"/>
                </a:solidFill>
              </a:rPr>
              <a:t>Les</a:t>
            </a:r>
            <a:r>
              <a:rPr lang="it-IT" sz="1500">
                <a:solidFill>
                  <a:schemeClr val="bg1"/>
                </a:solidFill>
              </a:rPr>
              <a:t> </a:t>
            </a:r>
            <a:r>
              <a:rPr lang="it-IT" sz="1500" err="1">
                <a:solidFill>
                  <a:schemeClr val="bg1"/>
                </a:solidFill>
              </a:rPr>
              <a:t>raprésentants</a:t>
            </a:r>
            <a:r>
              <a:rPr lang="it-IT" sz="1500">
                <a:solidFill>
                  <a:schemeClr val="bg1"/>
                </a:solidFill>
              </a:rPr>
              <a:t> </a:t>
            </a:r>
            <a:r>
              <a:rPr lang="it-IT" sz="1500" err="1">
                <a:solidFill>
                  <a:schemeClr val="bg1"/>
                </a:solidFill>
              </a:rPr>
              <a:t>des</a:t>
            </a:r>
            <a:r>
              <a:rPr lang="it-IT" sz="1500">
                <a:solidFill>
                  <a:schemeClr val="bg1"/>
                </a:solidFill>
              </a:rPr>
              <a:t> </a:t>
            </a:r>
            <a:r>
              <a:rPr lang="it-IT" sz="1500" err="1">
                <a:solidFill>
                  <a:schemeClr val="bg1"/>
                </a:solidFill>
              </a:rPr>
              <a:t>parents</a:t>
            </a:r>
            <a:r>
              <a:rPr lang="it-IT" sz="1500">
                <a:solidFill>
                  <a:schemeClr val="bg1"/>
                </a:solidFill>
              </a:rPr>
              <a:t> </a:t>
            </a:r>
            <a:r>
              <a:rPr lang="it-IT" sz="1500" err="1">
                <a:solidFill>
                  <a:schemeClr val="bg1"/>
                </a:solidFill>
              </a:rPr>
              <a:t>dans</a:t>
            </a:r>
            <a:r>
              <a:rPr lang="it-IT" sz="1500">
                <a:solidFill>
                  <a:schemeClr val="bg1"/>
                </a:solidFill>
              </a:rPr>
              <a:t> </a:t>
            </a:r>
            <a:r>
              <a:rPr lang="it-IT" sz="1500" err="1">
                <a:solidFill>
                  <a:schemeClr val="bg1"/>
                </a:solidFill>
              </a:rPr>
              <a:t>les</a:t>
            </a:r>
            <a:r>
              <a:rPr lang="it-IT" sz="1500">
                <a:solidFill>
                  <a:schemeClr val="bg1"/>
                </a:solidFill>
              </a:rPr>
              <a:t> </a:t>
            </a:r>
            <a:r>
              <a:rPr lang="it-IT" sz="1500" err="1">
                <a:solidFill>
                  <a:schemeClr val="bg1"/>
                </a:solidFill>
              </a:rPr>
              <a:t>conseils</a:t>
            </a:r>
            <a:r>
              <a:rPr lang="it-IT" sz="1500">
                <a:solidFill>
                  <a:schemeClr val="bg1"/>
                </a:solidFill>
              </a:rPr>
              <a:t> de classe </a:t>
            </a:r>
            <a:r>
              <a:rPr lang="it-IT" sz="1500" err="1">
                <a:solidFill>
                  <a:schemeClr val="bg1"/>
                </a:solidFill>
              </a:rPr>
              <a:t>constituent</a:t>
            </a:r>
            <a:r>
              <a:rPr lang="it-IT" sz="1500">
                <a:solidFill>
                  <a:schemeClr val="bg1"/>
                </a:solidFill>
              </a:rPr>
              <a:t> le </a:t>
            </a:r>
            <a:r>
              <a:rPr lang="it-IT" sz="1500" err="1">
                <a:solidFill>
                  <a:schemeClr val="bg1"/>
                </a:solidFill>
              </a:rPr>
              <a:t>comité</a:t>
            </a:r>
            <a:r>
              <a:rPr lang="it-IT" sz="1500">
                <a:solidFill>
                  <a:schemeClr val="bg1"/>
                </a:solidFill>
              </a:rPr>
              <a:t> de </a:t>
            </a:r>
            <a:r>
              <a:rPr lang="it-IT" sz="1500" err="1">
                <a:solidFill>
                  <a:schemeClr val="bg1"/>
                </a:solidFill>
              </a:rPr>
              <a:t>parents</a:t>
            </a:r>
            <a:r>
              <a:rPr lang="it-IT" sz="1500">
                <a:solidFill>
                  <a:schemeClr val="bg1"/>
                </a:solidFill>
              </a:rPr>
              <a:t>. Le </a:t>
            </a:r>
            <a:r>
              <a:rPr lang="it-IT" sz="1500" err="1">
                <a:solidFill>
                  <a:schemeClr val="bg1"/>
                </a:solidFill>
              </a:rPr>
              <a:t>comité</a:t>
            </a:r>
            <a:r>
              <a:rPr lang="it-IT" sz="1500">
                <a:solidFill>
                  <a:schemeClr val="bg1"/>
                </a:solidFill>
              </a:rPr>
              <a:t> a pour </a:t>
            </a:r>
            <a:r>
              <a:rPr lang="it-IT" sz="1500" err="1">
                <a:solidFill>
                  <a:schemeClr val="bg1"/>
                </a:solidFill>
              </a:rPr>
              <a:t>tache</a:t>
            </a:r>
            <a:r>
              <a:rPr lang="it-IT" sz="1500">
                <a:solidFill>
                  <a:schemeClr val="bg1"/>
                </a:solidFill>
              </a:rPr>
              <a:t> de </a:t>
            </a:r>
            <a:r>
              <a:rPr lang="it-IT" sz="1500" err="1">
                <a:solidFill>
                  <a:schemeClr val="bg1"/>
                </a:solidFill>
              </a:rPr>
              <a:t>commander</a:t>
            </a:r>
            <a:r>
              <a:rPr lang="it-IT" sz="1500">
                <a:solidFill>
                  <a:schemeClr val="bg1"/>
                </a:solidFill>
              </a:rPr>
              <a:t> l’</a:t>
            </a:r>
            <a:r>
              <a:rPr lang="it-IT" sz="1500" err="1">
                <a:solidFill>
                  <a:schemeClr val="bg1"/>
                </a:solidFill>
              </a:rPr>
              <a:t>activité</a:t>
            </a:r>
            <a:endParaRPr lang="it-IT" sz="1500">
              <a:solidFill>
                <a:schemeClr val="bg1"/>
              </a:solidFill>
            </a:endParaRPr>
          </a:p>
          <a:p>
            <a:pPr algn="just">
              <a:lnSpc>
                <a:spcPct val="90000"/>
              </a:lnSpc>
            </a:pPr>
            <a:r>
              <a:rPr lang="it-IT" sz="1500">
                <a:solidFill>
                  <a:schemeClr val="bg1"/>
                </a:solidFill>
              </a:rPr>
              <a:t>Art.17</a:t>
            </a:r>
          </a:p>
          <a:p>
            <a:pPr algn="just">
              <a:lnSpc>
                <a:spcPct val="90000"/>
              </a:lnSpc>
            </a:pPr>
            <a:r>
              <a:rPr lang="it-IT" sz="1500" err="1">
                <a:solidFill>
                  <a:schemeClr val="bg1"/>
                </a:solidFill>
              </a:rPr>
              <a:t>Les</a:t>
            </a:r>
            <a:r>
              <a:rPr lang="it-IT" sz="1500">
                <a:solidFill>
                  <a:schemeClr val="bg1"/>
                </a:solidFill>
              </a:rPr>
              <a:t> </a:t>
            </a:r>
            <a:r>
              <a:rPr lang="it-IT" sz="1500" err="1">
                <a:solidFill>
                  <a:schemeClr val="bg1"/>
                </a:solidFill>
              </a:rPr>
              <a:t>assembléees</a:t>
            </a:r>
            <a:r>
              <a:rPr lang="it-IT" sz="1500">
                <a:solidFill>
                  <a:schemeClr val="bg1"/>
                </a:solidFill>
              </a:rPr>
              <a:t> </a:t>
            </a:r>
            <a:r>
              <a:rPr lang="it-IT" sz="1500" err="1">
                <a:solidFill>
                  <a:schemeClr val="bg1"/>
                </a:solidFill>
              </a:rPr>
              <a:t>parentales</a:t>
            </a:r>
            <a:r>
              <a:rPr lang="it-IT" sz="1500">
                <a:solidFill>
                  <a:schemeClr val="bg1"/>
                </a:solidFill>
              </a:rPr>
              <a:t> </a:t>
            </a:r>
            <a:r>
              <a:rPr lang="it-IT" sz="1500" err="1">
                <a:solidFill>
                  <a:schemeClr val="bg1"/>
                </a:solidFill>
              </a:rPr>
              <a:t>peuvent</a:t>
            </a:r>
            <a:r>
              <a:rPr lang="it-IT" sz="1500">
                <a:solidFill>
                  <a:schemeClr val="bg1"/>
                </a:solidFill>
              </a:rPr>
              <a:t> </a:t>
            </a:r>
            <a:r>
              <a:rPr lang="it-IT" sz="1500" err="1">
                <a:solidFill>
                  <a:schemeClr val="bg1"/>
                </a:solidFill>
              </a:rPr>
              <a:t>etre</a:t>
            </a:r>
            <a:r>
              <a:rPr lang="it-IT" sz="1500">
                <a:solidFill>
                  <a:schemeClr val="bg1"/>
                </a:solidFill>
              </a:rPr>
              <a:t> la </a:t>
            </a:r>
            <a:r>
              <a:rPr lang="it-IT" sz="1500" err="1">
                <a:solidFill>
                  <a:schemeClr val="bg1"/>
                </a:solidFill>
              </a:rPr>
              <a:t>classe,l’adresse</a:t>
            </a:r>
            <a:r>
              <a:rPr lang="it-IT" sz="1500">
                <a:solidFill>
                  <a:schemeClr val="bg1"/>
                </a:solidFill>
              </a:rPr>
              <a:t> </a:t>
            </a:r>
            <a:r>
              <a:rPr lang="it-IT" sz="1500" err="1">
                <a:solidFill>
                  <a:schemeClr val="bg1"/>
                </a:solidFill>
              </a:rPr>
              <a:t>ou</a:t>
            </a:r>
            <a:r>
              <a:rPr lang="it-IT" sz="1500">
                <a:solidFill>
                  <a:schemeClr val="bg1"/>
                </a:solidFill>
              </a:rPr>
              <a:t> l’</a:t>
            </a:r>
            <a:r>
              <a:rPr lang="it-IT" sz="1500" err="1">
                <a:solidFill>
                  <a:schemeClr val="bg1"/>
                </a:solidFill>
              </a:rPr>
              <a:t>école.Les</a:t>
            </a:r>
            <a:r>
              <a:rPr lang="it-IT" sz="1500">
                <a:solidFill>
                  <a:schemeClr val="bg1"/>
                </a:solidFill>
              </a:rPr>
              <a:t> </a:t>
            </a:r>
            <a:r>
              <a:rPr lang="it-IT" sz="1500" err="1">
                <a:solidFill>
                  <a:schemeClr val="bg1"/>
                </a:solidFill>
              </a:rPr>
              <a:t>parents</a:t>
            </a:r>
            <a:r>
              <a:rPr lang="it-IT" sz="1500">
                <a:solidFill>
                  <a:schemeClr val="bg1"/>
                </a:solidFill>
              </a:rPr>
              <a:t> </a:t>
            </a:r>
            <a:r>
              <a:rPr lang="it-IT" sz="1500" err="1">
                <a:solidFill>
                  <a:schemeClr val="bg1"/>
                </a:solidFill>
              </a:rPr>
              <a:t>participient</a:t>
            </a:r>
            <a:r>
              <a:rPr lang="it-IT" sz="1500">
                <a:solidFill>
                  <a:schemeClr val="bg1"/>
                </a:solidFill>
              </a:rPr>
              <a:t> </a:t>
            </a:r>
            <a:r>
              <a:rPr lang="it-IT" sz="1500" err="1">
                <a:solidFill>
                  <a:schemeClr val="bg1"/>
                </a:solidFill>
              </a:rPr>
              <a:t>aux</a:t>
            </a:r>
            <a:r>
              <a:rPr lang="it-IT" sz="1500">
                <a:solidFill>
                  <a:schemeClr val="bg1"/>
                </a:solidFill>
              </a:rPr>
              <a:t> </a:t>
            </a:r>
            <a:r>
              <a:rPr lang="it-IT" sz="1500" err="1">
                <a:solidFill>
                  <a:schemeClr val="bg1"/>
                </a:solidFill>
              </a:rPr>
              <a:t>réunions</a:t>
            </a:r>
            <a:r>
              <a:rPr lang="it-IT" sz="1500">
                <a:solidFill>
                  <a:schemeClr val="bg1"/>
                </a:solidFill>
              </a:rPr>
              <a:t> de classe</a:t>
            </a:r>
          </a:p>
          <a:p>
            <a:pPr algn="just">
              <a:lnSpc>
                <a:spcPct val="90000"/>
              </a:lnSpc>
            </a:pPr>
            <a:r>
              <a:rPr lang="it-IT" sz="1500">
                <a:solidFill>
                  <a:schemeClr val="bg1"/>
                </a:solidFill>
              </a:rPr>
              <a:t>Art.18</a:t>
            </a:r>
          </a:p>
          <a:p>
            <a:pPr algn="just">
              <a:lnSpc>
                <a:spcPct val="90000"/>
              </a:lnSpc>
            </a:pPr>
            <a:r>
              <a:rPr lang="it-IT" sz="1500" err="1">
                <a:solidFill>
                  <a:schemeClr val="bg1"/>
                </a:solidFill>
              </a:rPr>
              <a:t>Au</a:t>
            </a:r>
            <a:r>
              <a:rPr lang="it-IT" sz="1500">
                <a:solidFill>
                  <a:schemeClr val="bg1"/>
                </a:solidFill>
              </a:rPr>
              <a:t> </a:t>
            </a:r>
            <a:r>
              <a:rPr lang="it-IT" sz="1500" err="1">
                <a:solidFill>
                  <a:schemeClr val="bg1"/>
                </a:solidFill>
              </a:rPr>
              <a:t>cors</a:t>
            </a:r>
            <a:r>
              <a:rPr lang="it-IT" sz="1500">
                <a:solidFill>
                  <a:schemeClr val="bg1"/>
                </a:solidFill>
              </a:rPr>
              <a:t> de l’</a:t>
            </a:r>
            <a:r>
              <a:rPr lang="it-IT" sz="1500" err="1">
                <a:solidFill>
                  <a:schemeClr val="bg1"/>
                </a:solidFill>
              </a:rPr>
              <a:t>année</a:t>
            </a:r>
            <a:r>
              <a:rPr lang="it-IT" sz="1500">
                <a:solidFill>
                  <a:schemeClr val="bg1"/>
                </a:solidFill>
              </a:rPr>
              <a:t>, </a:t>
            </a:r>
            <a:r>
              <a:rPr lang="it-IT" sz="1500" err="1">
                <a:solidFill>
                  <a:schemeClr val="bg1"/>
                </a:solidFill>
              </a:rPr>
              <a:t>les</a:t>
            </a:r>
            <a:r>
              <a:rPr lang="it-IT" sz="1500">
                <a:solidFill>
                  <a:schemeClr val="bg1"/>
                </a:solidFill>
              </a:rPr>
              <a:t> </a:t>
            </a:r>
            <a:r>
              <a:rPr lang="it-IT" sz="1500" err="1">
                <a:solidFill>
                  <a:schemeClr val="bg1"/>
                </a:solidFill>
              </a:rPr>
              <a:t>enseignants</a:t>
            </a:r>
            <a:r>
              <a:rPr lang="it-IT" sz="1500">
                <a:solidFill>
                  <a:schemeClr val="bg1"/>
                </a:solidFill>
              </a:rPr>
              <a:t> </a:t>
            </a:r>
            <a:r>
              <a:rPr lang="it-IT" sz="1500" err="1">
                <a:solidFill>
                  <a:schemeClr val="bg1"/>
                </a:solidFill>
              </a:rPr>
              <a:t>rencontrent</a:t>
            </a:r>
            <a:r>
              <a:rPr lang="it-IT" sz="1500">
                <a:solidFill>
                  <a:schemeClr val="bg1"/>
                </a:solidFill>
              </a:rPr>
              <a:t> </a:t>
            </a:r>
            <a:r>
              <a:rPr lang="it-IT" sz="1500" err="1">
                <a:solidFill>
                  <a:schemeClr val="bg1"/>
                </a:solidFill>
              </a:rPr>
              <a:t>les</a:t>
            </a:r>
            <a:r>
              <a:rPr lang="it-IT" sz="1500">
                <a:solidFill>
                  <a:schemeClr val="bg1"/>
                </a:solidFill>
              </a:rPr>
              <a:t> </a:t>
            </a:r>
            <a:r>
              <a:rPr lang="it-IT" sz="1500" err="1">
                <a:solidFill>
                  <a:schemeClr val="bg1"/>
                </a:solidFill>
              </a:rPr>
              <a:t>familles</a:t>
            </a:r>
            <a:r>
              <a:rPr lang="it-IT" sz="1500">
                <a:solidFill>
                  <a:schemeClr val="bg1"/>
                </a:solidFill>
              </a:rPr>
              <a:t> à </a:t>
            </a:r>
            <a:r>
              <a:rPr lang="it-IT" sz="1500" err="1">
                <a:solidFill>
                  <a:schemeClr val="bg1"/>
                </a:solidFill>
              </a:rPr>
              <a:t>plusieurs</a:t>
            </a:r>
            <a:r>
              <a:rPr lang="it-IT" sz="1500">
                <a:solidFill>
                  <a:schemeClr val="bg1"/>
                </a:solidFill>
              </a:rPr>
              <a:t> reprises et </a:t>
            </a:r>
            <a:r>
              <a:rPr lang="it-IT" sz="1500" err="1">
                <a:solidFill>
                  <a:schemeClr val="bg1"/>
                </a:solidFill>
              </a:rPr>
              <a:t>discutent</a:t>
            </a:r>
            <a:r>
              <a:rPr lang="it-IT" sz="1500">
                <a:solidFill>
                  <a:schemeClr val="bg1"/>
                </a:solidFill>
              </a:rPr>
              <a:t> </a:t>
            </a:r>
            <a:r>
              <a:rPr lang="it-IT" sz="1500" err="1">
                <a:solidFill>
                  <a:schemeClr val="bg1"/>
                </a:solidFill>
              </a:rPr>
              <a:t>des</a:t>
            </a:r>
            <a:r>
              <a:rPr lang="it-IT" sz="1500">
                <a:solidFill>
                  <a:schemeClr val="bg1"/>
                </a:solidFill>
              </a:rPr>
              <a:t> </a:t>
            </a:r>
            <a:r>
              <a:rPr lang="it-IT" sz="1500" err="1">
                <a:solidFill>
                  <a:schemeClr val="bg1"/>
                </a:solidFill>
              </a:rPr>
              <a:t>progrès</a:t>
            </a:r>
            <a:r>
              <a:rPr lang="it-IT" sz="1500">
                <a:solidFill>
                  <a:schemeClr val="bg1"/>
                </a:solidFill>
              </a:rPr>
              <a:t> </a:t>
            </a:r>
            <a:r>
              <a:rPr lang="it-IT" sz="1500" err="1">
                <a:solidFill>
                  <a:schemeClr val="bg1"/>
                </a:solidFill>
              </a:rPr>
              <a:t>des</a:t>
            </a:r>
            <a:r>
              <a:rPr lang="it-IT" sz="1500">
                <a:solidFill>
                  <a:schemeClr val="bg1"/>
                </a:solidFill>
              </a:rPr>
              <a:t> </a:t>
            </a:r>
            <a:r>
              <a:rPr lang="it-IT" sz="1500" err="1">
                <a:solidFill>
                  <a:schemeClr val="bg1"/>
                </a:solidFill>
              </a:rPr>
              <a:t>élèves</a:t>
            </a:r>
            <a:r>
              <a:rPr lang="it-IT" sz="1500">
                <a:solidFill>
                  <a:schemeClr val="bg1"/>
                </a:solidFill>
              </a:rPr>
              <a:t>. </a:t>
            </a:r>
          </a:p>
          <a:p>
            <a:pPr algn="just">
              <a:lnSpc>
                <a:spcPct val="90000"/>
              </a:lnSpc>
            </a:pPr>
            <a:r>
              <a:rPr lang="it-IT" sz="1500">
                <a:solidFill>
                  <a:schemeClr val="bg1"/>
                </a:solidFill>
              </a:rPr>
              <a:t>Art.19</a:t>
            </a:r>
          </a:p>
          <a:p>
            <a:pPr algn="just">
              <a:lnSpc>
                <a:spcPct val="90000"/>
              </a:lnSpc>
            </a:pPr>
            <a:r>
              <a:rPr lang="it-IT" sz="1500" err="1">
                <a:solidFill>
                  <a:schemeClr val="bg1"/>
                </a:solidFill>
              </a:rPr>
              <a:t>Les</a:t>
            </a:r>
            <a:r>
              <a:rPr lang="it-IT" sz="1500">
                <a:solidFill>
                  <a:schemeClr val="bg1"/>
                </a:solidFill>
              </a:rPr>
              <a:t> </a:t>
            </a:r>
            <a:r>
              <a:rPr lang="it-IT" sz="1500" err="1">
                <a:solidFill>
                  <a:schemeClr val="bg1"/>
                </a:solidFill>
              </a:rPr>
              <a:t>élèves</a:t>
            </a:r>
            <a:r>
              <a:rPr lang="it-IT" sz="1500">
                <a:solidFill>
                  <a:schemeClr val="bg1"/>
                </a:solidFill>
              </a:rPr>
              <a:t> ne </a:t>
            </a:r>
            <a:r>
              <a:rPr lang="it-IT" sz="1500" err="1">
                <a:solidFill>
                  <a:schemeClr val="bg1"/>
                </a:solidFill>
              </a:rPr>
              <a:t>sont</a:t>
            </a:r>
            <a:r>
              <a:rPr lang="it-IT" sz="1500">
                <a:solidFill>
                  <a:schemeClr val="bg1"/>
                </a:solidFill>
              </a:rPr>
              <a:t> </a:t>
            </a:r>
            <a:r>
              <a:rPr lang="it-IT" sz="1500" err="1">
                <a:solidFill>
                  <a:schemeClr val="bg1"/>
                </a:solidFill>
              </a:rPr>
              <a:t>pas</a:t>
            </a:r>
            <a:r>
              <a:rPr lang="it-IT" sz="1500">
                <a:solidFill>
                  <a:schemeClr val="bg1"/>
                </a:solidFill>
              </a:rPr>
              <a:t> </a:t>
            </a:r>
            <a:r>
              <a:rPr lang="it-IT" sz="1500" err="1">
                <a:solidFill>
                  <a:schemeClr val="bg1"/>
                </a:solidFill>
              </a:rPr>
              <a:t>autorisés</a:t>
            </a:r>
            <a:r>
              <a:rPr lang="it-IT" sz="1500">
                <a:solidFill>
                  <a:schemeClr val="bg1"/>
                </a:solidFill>
              </a:rPr>
              <a:t> à </a:t>
            </a:r>
            <a:r>
              <a:rPr lang="it-IT" sz="1500" err="1">
                <a:solidFill>
                  <a:schemeClr val="bg1"/>
                </a:solidFill>
              </a:rPr>
              <a:t>utiliser</a:t>
            </a:r>
            <a:r>
              <a:rPr lang="it-IT" sz="1500">
                <a:solidFill>
                  <a:schemeClr val="bg1"/>
                </a:solidFill>
              </a:rPr>
              <a:t> </a:t>
            </a:r>
            <a:r>
              <a:rPr lang="it-IT" sz="1500" err="1">
                <a:solidFill>
                  <a:schemeClr val="bg1"/>
                </a:solidFill>
              </a:rPr>
              <a:t>des</a:t>
            </a:r>
            <a:r>
              <a:rPr lang="it-IT" sz="1500">
                <a:solidFill>
                  <a:schemeClr val="bg1"/>
                </a:solidFill>
              </a:rPr>
              <a:t> </a:t>
            </a:r>
            <a:r>
              <a:rPr lang="it-IT" sz="1500" err="1">
                <a:solidFill>
                  <a:schemeClr val="bg1"/>
                </a:solidFill>
              </a:rPr>
              <a:t>téléphones</a:t>
            </a:r>
            <a:r>
              <a:rPr lang="it-IT" sz="1500">
                <a:solidFill>
                  <a:schemeClr val="bg1"/>
                </a:solidFill>
              </a:rPr>
              <a:t> </a:t>
            </a:r>
            <a:r>
              <a:rPr lang="it-IT" sz="1500" err="1">
                <a:solidFill>
                  <a:schemeClr val="bg1"/>
                </a:solidFill>
              </a:rPr>
              <a:t>portables</a:t>
            </a:r>
            <a:r>
              <a:rPr lang="it-IT" sz="1500">
                <a:solidFill>
                  <a:schemeClr val="bg1"/>
                </a:solidFill>
              </a:rPr>
              <a:t> à l’école.  </a:t>
            </a:r>
          </a:p>
          <a:p>
            <a:pPr marL="0" indent="0" algn="just">
              <a:lnSpc>
                <a:spcPct val="90000"/>
              </a:lnSpc>
              <a:buNone/>
            </a:pPr>
            <a:endParaRPr lang="it-IT" sz="1500">
              <a:solidFill>
                <a:schemeClr val="bg1"/>
              </a:solidFill>
            </a:endParaRPr>
          </a:p>
        </p:txBody>
      </p:sp>
      <p:pic>
        <p:nvPicPr>
          <p:cNvPr id="5" name="Immagine 4" descr="Immagine che contiene mappa&#10;&#10;Descrizione generata automaticamente">
            <a:extLst>
              <a:ext uri="{FF2B5EF4-FFF2-40B4-BE49-F238E27FC236}">
                <a16:creationId xmlns:a16="http://schemas.microsoft.com/office/drawing/2014/main" id="{AF253277-E45A-E42B-5B84-6D2413C49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870" y="2364273"/>
            <a:ext cx="3428662" cy="1928622"/>
          </a:xfrm>
          <a:prstGeom prst="rect">
            <a:avLst/>
          </a:prstGeom>
        </p:spPr>
      </p:pic>
    </p:spTree>
    <p:extLst>
      <p:ext uri="{BB962C8B-B14F-4D97-AF65-F5344CB8AC3E}">
        <p14:creationId xmlns:p14="http://schemas.microsoft.com/office/powerpoint/2010/main" val="114321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olo 1">
            <a:extLst>
              <a:ext uri="{FF2B5EF4-FFF2-40B4-BE49-F238E27FC236}">
                <a16:creationId xmlns:a16="http://schemas.microsoft.com/office/drawing/2014/main" id="{6027DE52-64D1-358B-EF10-5050C2E16A44}"/>
              </a:ext>
            </a:extLst>
          </p:cNvPr>
          <p:cNvSpPr>
            <a:spLocks noGrp="1"/>
          </p:cNvSpPr>
          <p:nvPr>
            <p:ph type="title"/>
          </p:nvPr>
        </p:nvSpPr>
        <p:spPr>
          <a:xfrm>
            <a:off x="643466" y="643467"/>
            <a:ext cx="6242719" cy="1728044"/>
          </a:xfrm>
          <a:prstGeom prst="ellipse">
            <a:avLst/>
          </a:prstGeom>
          <a:noFill/>
          <a:ln>
            <a:solidFill>
              <a:schemeClr val="bg1"/>
            </a:solidFill>
          </a:ln>
        </p:spPr>
        <p:txBody>
          <a:bodyPr wrap="square">
            <a:normAutofit/>
          </a:bodyPr>
          <a:lstStyle/>
          <a:p>
            <a:r>
              <a:rPr lang="it-IT" sz="2000">
                <a:solidFill>
                  <a:schemeClr val="bg1"/>
                </a:solidFill>
              </a:rPr>
              <a:t>ATTRIBUTIONS ET ORGANES INSTITUTIONNELS </a:t>
            </a:r>
            <a:r>
              <a:rPr lang="it-IT" sz="2000" err="1">
                <a:solidFill>
                  <a:schemeClr val="bg1"/>
                </a:solidFill>
              </a:rPr>
              <a:t>SPéCIAUX</a:t>
            </a:r>
            <a:r>
              <a:rPr lang="it-IT" sz="2000">
                <a:solidFill>
                  <a:schemeClr val="bg1"/>
                </a:solidFill>
              </a:rPr>
              <a:t> (CHAPITRE VI)</a:t>
            </a:r>
          </a:p>
        </p:txBody>
      </p:sp>
      <p:sp>
        <p:nvSpPr>
          <p:cNvPr id="3" name="Segnaposto contenuto 2">
            <a:extLst>
              <a:ext uri="{FF2B5EF4-FFF2-40B4-BE49-F238E27FC236}">
                <a16:creationId xmlns:a16="http://schemas.microsoft.com/office/drawing/2014/main" id="{E3F82DC0-F957-D6A3-40DD-C4D82DEC7CFA}"/>
              </a:ext>
            </a:extLst>
          </p:cNvPr>
          <p:cNvSpPr>
            <a:spLocks noGrp="1"/>
          </p:cNvSpPr>
          <p:nvPr>
            <p:ph idx="1"/>
          </p:nvPr>
        </p:nvSpPr>
        <p:spPr>
          <a:xfrm>
            <a:off x="643467" y="2638044"/>
            <a:ext cx="6242715" cy="3415622"/>
          </a:xfrm>
        </p:spPr>
        <p:txBody>
          <a:bodyPr>
            <a:normAutofit lnSpcReduction="10000"/>
          </a:bodyPr>
          <a:lstStyle/>
          <a:p>
            <a:pPr>
              <a:lnSpc>
                <a:spcPct val="90000"/>
              </a:lnSpc>
            </a:pPr>
            <a:r>
              <a:rPr lang="it-IT" sz="1300">
                <a:solidFill>
                  <a:schemeClr val="bg1"/>
                </a:solidFill>
              </a:rPr>
              <a:t>Art.20</a:t>
            </a:r>
          </a:p>
          <a:p>
            <a:pPr>
              <a:lnSpc>
                <a:spcPct val="90000"/>
              </a:lnSpc>
            </a:pPr>
            <a:r>
              <a:rPr lang="it-IT" sz="1300">
                <a:solidFill>
                  <a:schemeClr val="bg1"/>
                </a:solidFill>
              </a:rPr>
              <a:t>Le </a:t>
            </a:r>
            <a:r>
              <a:rPr lang="it-IT" sz="1300" err="1">
                <a:solidFill>
                  <a:schemeClr val="bg1"/>
                </a:solidFill>
              </a:rPr>
              <a:t>collaborateur</a:t>
            </a:r>
            <a:r>
              <a:rPr lang="it-IT" sz="1300">
                <a:solidFill>
                  <a:schemeClr val="bg1"/>
                </a:solidFill>
              </a:rPr>
              <a:t> </a:t>
            </a:r>
            <a:r>
              <a:rPr lang="it-IT" sz="1300" err="1">
                <a:solidFill>
                  <a:schemeClr val="bg1"/>
                </a:solidFill>
              </a:rPr>
              <a:t>adjoint</a:t>
            </a:r>
            <a:r>
              <a:rPr lang="it-IT" sz="1300">
                <a:solidFill>
                  <a:schemeClr val="bg1"/>
                </a:solidFill>
              </a:rPr>
              <a:t> est l’</a:t>
            </a:r>
            <a:r>
              <a:rPr lang="it-IT" sz="1300" err="1">
                <a:solidFill>
                  <a:schemeClr val="bg1"/>
                </a:solidFill>
              </a:rPr>
              <a:t>einsegnant</a:t>
            </a:r>
            <a:r>
              <a:rPr lang="it-IT" sz="1300">
                <a:solidFill>
                  <a:schemeClr val="bg1"/>
                </a:solidFill>
              </a:rPr>
              <a:t> </a:t>
            </a:r>
            <a:r>
              <a:rPr lang="it-IT" sz="1300" err="1">
                <a:solidFill>
                  <a:schemeClr val="bg1"/>
                </a:solidFill>
              </a:rPr>
              <a:t>chargé</a:t>
            </a:r>
            <a:r>
              <a:rPr lang="it-IT" sz="1300">
                <a:solidFill>
                  <a:schemeClr val="bg1"/>
                </a:solidFill>
              </a:rPr>
              <a:t> de </a:t>
            </a:r>
            <a:r>
              <a:rPr lang="it-IT" sz="1300" err="1">
                <a:solidFill>
                  <a:schemeClr val="bg1"/>
                </a:solidFill>
              </a:rPr>
              <a:t>remplacer</a:t>
            </a:r>
            <a:r>
              <a:rPr lang="it-IT" sz="1300">
                <a:solidFill>
                  <a:schemeClr val="bg1"/>
                </a:solidFill>
              </a:rPr>
              <a:t> le </a:t>
            </a:r>
            <a:r>
              <a:rPr lang="it-IT" sz="1300" err="1">
                <a:solidFill>
                  <a:schemeClr val="bg1"/>
                </a:solidFill>
              </a:rPr>
              <a:t>directeur</a:t>
            </a:r>
            <a:endParaRPr lang="it-IT" sz="1300">
              <a:solidFill>
                <a:schemeClr val="bg1"/>
              </a:solidFill>
            </a:endParaRPr>
          </a:p>
          <a:p>
            <a:pPr>
              <a:lnSpc>
                <a:spcPct val="90000"/>
              </a:lnSpc>
            </a:pPr>
            <a:r>
              <a:rPr lang="it-IT" sz="1300">
                <a:solidFill>
                  <a:schemeClr val="bg1"/>
                </a:solidFill>
              </a:rPr>
              <a:t>Art.22</a:t>
            </a:r>
          </a:p>
          <a:p>
            <a:pPr>
              <a:lnSpc>
                <a:spcPct val="90000"/>
              </a:lnSpc>
            </a:pPr>
            <a:r>
              <a:rPr lang="it-IT" sz="1300" err="1">
                <a:solidFill>
                  <a:schemeClr val="bg1"/>
                </a:solidFill>
              </a:rPr>
              <a:t>Dans</a:t>
            </a:r>
            <a:r>
              <a:rPr lang="it-IT" sz="1300">
                <a:solidFill>
                  <a:schemeClr val="bg1"/>
                </a:solidFill>
              </a:rPr>
              <a:t> le bureaux de l’IPSA et de l’IPSAR il y a </a:t>
            </a:r>
            <a:r>
              <a:rPr lang="it-IT" sz="1300" err="1">
                <a:solidFill>
                  <a:schemeClr val="bg1"/>
                </a:solidFill>
              </a:rPr>
              <a:t>des</a:t>
            </a:r>
            <a:r>
              <a:rPr lang="it-IT" sz="1300">
                <a:solidFill>
                  <a:schemeClr val="bg1"/>
                </a:solidFill>
              </a:rPr>
              <a:t> </a:t>
            </a:r>
            <a:r>
              <a:rPr lang="it-IT" sz="1300" err="1">
                <a:solidFill>
                  <a:schemeClr val="bg1"/>
                </a:solidFill>
              </a:rPr>
              <a:t>einsegnaints</a:t>
            </a:r>
            <a:r>
              <a:rPr lang="it-IT" sz="1300">
                <a:solidFill>
                  <a:schemeClr val="bg1"/>
                </a:solidFill>
              </a:rPr>
              <a:t> </a:t>
            </a:r>
            <a:r>
              <a:rPr lang="it-IT" sz="1300" err="1">
                <a:solidFill>
                  <a:schemeClr val="bg1"/>
                </a:solidFill>
              </a:rPr>
              <a:t>chargés</a:t>
            </a:r>
            <a:r>
              <a:rPr lang="it-IT" sz="1300">
                <a:solidFill>
                  <a:schemeClr val="bg1"/>
                </a:solidFill>
              </a:rPr>
              <a:t> d’</a:t>
            </a:r>
            <a:r>
              <a:rPr lang="it-IT" sz="1300" err="1">
                <a:solidFill>
                  <a:schemeClr val="bg1"/>
                </a:solidFill>
              </a:rPr>
              <a:t>effectuer</a:t>
            </a:r>
            <a:r>
              <a:rPr lang="it-IT" sz="1300">
                <a:solidFill>
                  <a:schemeClr val="bg1"/>
                </a:solidFill>
              </a:rPr>
              <a:t> </a:t>
            </a:r>
            <a:r>
              <a:rPr lang="it-IT" sz="1300" err="1">
                <a:solidFill>
                  <a:schemeClr val="bg1"/>
                </a:solidFill>
              </a:rPr>
              <a:t>las</a:t>
            </a:r>
            <a:r>
              <a:rPr lang="it-IT" sz="1300">
                <a:solidFill>
                  <a:schemeClr val="bg1"/>
                </a:solidFill>
              </a:rPr>
              <a:t> </a:t>
            </a:r>
            <a:r>
              <a:rPr lang="it-IT" sz="1300" err="1">
                <a:solidFill>
                  <a:schemeClr val="bg1"/>
                </a:solidFill>
              </a:rPr>
              <a:t>taches</a:t>
            </a:r>
            <a:r>
              <a:rPr lang="it-IT" sz="1300">
                <a:solidFill>
                  <a:schemeClr val="bg1"/>
                </a:solidFill>
              </a:rPr>
              <a:t> </a:t>
            </a:r>
            <a:r>
              <a:rPr lang="it-IT" sz="1300" err="1">
                <a:solidFill>
                  <a:schemeClr val="bg1"/>
                </a:solidFill>
              </a:rPr>
              <a:t>organisationnelles</a:t>
            </a:r>
            <a:r>
              <a:rPr lang="it-IT" sz="1300">
                <a:solidFill>
                  <a:schemeClr val="bg1"/>
                </a:solidFill>
              </a:rPr>
              <a:t> et </a:t>
            </a:r>
            <a:r>
              <a:rPr lang="it-IT" sz="1300" err="1">
                <a:solidFill>
                  <a:schemeClr val="bg1"/>
                </a:solidFill>
              </a:rPr>
              <a:t>didactiues</a:t>
            </a:r>
            <a:r>
              <a:rPr lang="it-IT" sz="1300">
                <a:solidFill>
                  <a:schemeClr val="bg1"/>
                </a:solidFill>
              </a:rPr>
              <a:t> et d’</a:t>
            </a:r>
            <a:r>
              <a:rPr lang="it-IT" sz="1300" err="1">
                <a:solidFill>
                  <a:schemeClr val="bg1"/>
                </a:solidFill>
              </a:rPr>
              <a:t>assurer</a:t>
            </a:r>
            <a:r>
              <a:rPr lang="it-IT" sz="1300">
                <a:solidFill>
                  <a:schemeClr val="bg1"/>
                </a:solidFill>
              </a:rPr>
              <a:t> la liaison </a:t>
            </a:r>
            <a:r>
              <a:rPr lang="it-IT" sz="1300" err="1">
                <a:solidFill>
                  <a:schemeClr val="bg1"/>
                </a:solidFill>
              </a:rPr>
              <a:t>opérationelle</a:t>
            </a:r>
            <a:r>
              <a:rPr lang="it-IT" sz="1300">
                <a:solidFill>
                  <a:schemeClr val="bg1"/>
                </a:solidFill>
              </a:rPr>
              <a:t> </a:t>
            </a:r>
            <a:r>
              <a:rPr lang="it-IT" sz="1300" err="1">
                <a:solidFill>
                  <a:schemeClr val="bg1"/>
                </a:solidFill>
              </a:rPr>
              <a:t>avec</a:t>
            </a:r>
            <a:r>
              <a:rPr lang="it-IT" sz="1300">
                <a:solidFill>
                  <a:schemeClr val="bg1"/>
                </a:solidFill>
              </a:rPr>
              <a:t> le bureau </a:t>
            </a:r>
            <a:r>
              <a:rPr lang="it-IT" sz="1300" err="1">
                <a:solidFill>
                  <a:schemeClr val="bg1"/>
                </a:solidFill>
              </a:rPr>
              <a:t>central</a:t>
            </a:r>
            <a:r>
              <a:rPr lang="it-IT" sz="1300">
                <a:solidFill>
                  <a:schemeClr val="bg1"/>
                </a:solidFill>
              </a:rPr>
              <a:t>  </a:t>
            </a:r>
          </a:p>
          <a:p>
            <a:pPr>
              <a:lnSpc>
                <a:spcPct val="90000"/>
              </a:lnSpc>
            </a:pPr>
            <a:r>
              <a:rPr lang="it-IT" sz="1300">
                <a:solidFill>
                  <a:schemeClr val="bg1"/>
                </a:solidFill>
              </a:rPr>
              <a:t>Art.23</a:t>
            </a:r>
          </a:p>
          <a:p>
            <a:pPr>
              <a:lnSpc>
                <a:spcPct val="90000"/>
              </a:lnSpc>
            </a:pPr>
            <a:r>
              <a:rPr lang="it-IT" sz="1300" err="1">
                <a:solidFill>
                  <a:schemeClr val="bg1"/>
                </a:solidFill>
              </a:rPr>
              <a:t>Les</a:t>
            </a:r>
            <a:r>
              <a:rPr lang="it-IT" sz="1300">
                <a:solidFill>
                  <a:schemeClr val="bg1"/>
                </a:solidFill>
              </a:rPr>
              <a:t> </a:t>
            </a:r>
            <a:r>
              <a:rPr lang="it-IT" sz="1300" err="1">
                <a:solidFill>
                  <a:schemeClr val="bg1"/>
                </a:solidFill>
              </a:rPr>
              <a:t>départements</a:t>
            </a:r>
            <a:r>
              <a:rPr lang="it-IT" sz="1300">
                <a:solidFill>
                  <a:schemeClr val="bg1"/>
                </a:solidFill>
              </a:rPr>
              <a:t> </a:t>
            </a:r>
            <a:r>
              <a:rPr lang="it-IT" sz="1300" err="1">
                <a:solidFill>
                  <a:schemeClr val="bg1"/>
                </a:solidFill>
              </a:rPr>
              <a:t>envisagent</a:t>
            </a:r>
            <a:r>
              <a:rPr lang="it-IT" sz="1300">
                <a:solidFill>
                  <a:schemeClr val="bg1"/>
                </a:solidFill>
              </a:rPr>
              <a:t> </a:t>
            </a:r>
            <a:r>
              <a:rPr lang="it-IT" sz="1300" err="1">
                <a:solidFill>
                  <a:schemeClr val="bg1"/>
                </a:solidFill>
              </a:rPr>
              <a:t>des</a:t>
            </a:r>
            <a:r>
              <a:rPr lang="it-IT" sz="1300">
                <a:solidFill>
                  <a:schemeClr val="bg1"/>
                </a:solidFill>
              </a:rPr>
              <a:t> </a:t>
            </a:r>
            <a:r>
              <a:rPr lang="it-IT" sz="1300" err="1">
                <a:solidFill>
                  <a:schemeClr val="bg1"/>
                </a:solidFill>
              </a:rPr>
              <a:t>formes</a:t>
            </a:r>
            <a:r>
              <a:rPr lang="it-IT" sz="1300">
                <a:solidFill>
                  <a:schemeClr val="bg1"/>
                </a:solidFill>
              </a:rPr>
              <a:t> d’</a:t>
            </a:r>
            <a:r>
              <a:rPr lang="it-IT" sz="1300" err="1">
                <a:solidFill>
                  <a:schemeClr val="bg1"/>
                </a:solidFill>
              </a:rPr>
              <a:t>organisation</a:t>
            </a:r>
            <a:r>
              <a:rPr lang="it-IT" sz="1300">
                <a:solidFill>
                  <a:schemeClr val="bg1"/>
                </a:solidFill>
              </a:rPr>
              <a:t> </a:t>
            </a:r>
            <a:r>
              <a:rPr lang="it-IT" sz="1300" err="1">
                <a:solidFill>
                  <a:schemeClr val="bg1"/>
                </a:solidFill>
              </a:rPr>
              <a:t>dynamiques</a:t>
            </a:r>
            <a:r>
              <a:rPr lang="it-IT" sz="1300">
                <a:solidFill>
                  <a:schemeClr val="bg1"/>
                </a:solidFill>
              </a:rPr>
              <a:t> et </a:t>
            </a:r>
            <a:r>
              <a:rPr lang="it-IT" sz="1300" err="1">
                <a:solidFill>
                  <a:schemeClr val="bg1"/>
                </a:solidFill>
              </a:rPr>
              <a:t>fonctionnelles</a:t>
            </a:r>
            <a:r>
              <a:rPr lang="it-IT" sz="1300">
                <a:solidFill>
                  <a:schemeClr val="bg1"/>
                </a:solidFill>
              </a:rPr>
              <a:t>. </a:t>
            </a:r>
            <a:r>
              <a:rPr lang="it-IT" sz="1300" err="1">
                <a:solidFill>
                  <a:schemeClr val="bg1"/>
                </a:solidFill>
              </a:rPr>
              <a:t>Les</a:t>
            </a:r>
            <a:r>
              <a:rPr lang="it-IT" sz="1300">
                <a:solidFill>
                  <a:schemeClr val="bg1"/>
                </a:solidFill>
              </a:rPr>
              <a:t> services </a:t>
            </a:r>
            <a:r>
              <a:rPr lang="it-IT" sz="1300" err="1">
                <a:solidFill>
                  <a:schemeClr val="bg1"/>
                </a:solidFill>
              </a:rPr>
              <a:t>disciplinaires</a:t>
            </a:r>
            <a:r>
              <a:rPr lang="it-IT" sz="1300">
                <a:solidFill>
                  <a:schemeClr val="bg1"/>
                </a:solidFill>
              </a:rPr>
              <a:t> </a:t>
            </a:r>
            <a:r>
              <a:rPr lang="it-IT" sz="1300" err="1">
                <a:solidFill>
                  <a:schemeClr val="bg1"/>
                </a:solidFill>
              </a:rPr>
              <a:t>peuvent</a:t>
            </a:r>
            <a:r>
              <a:rPr lang="it-IT" sz="1300">
                <a:solidFill>
                  <a:schemeClr val="bg1"/>
                </a:solidFill>
              </a:rPr>
              <a:t>:</a:t>
            </a:r>
          </a:p>
          <a:p>
            <a:pPr>
              <a:lnSpc>
                <a:spcPct val="90000"/>
              </a:lnSpc>
            </a:pPr>
            <a:r>
              <a:rPr lang="it-IT" sz="1300" err="1">
                <a:solidFill>
                  <a:schemeClr val="bg1"/>
                </a:solidFill>
              </a:rPr>
              <a:t>Soutenir</a:t>
            </a:r>
            <a:r>
              <a:rPr lang="it-IT" sz="1300">
                <a:solidFill>
                  <a:schemeClr val="bg1"/>
                </a:solidFill>
              </a:rPr>
              <a:t> le </a:t>
            </a:r>
            <a:r>
              <a:rPr lang="it-IT" sz="1300" err="1">
                <a:solidFill>
                  <a:schemeClr val="bg1"/>
                </a:solidFill>
              </a:rPr>
              <a:t>partage</a:t>
            </a:r>
            <a:r>
              <a:rPr lang="it-IT" sz="1300">
                <a:solidFill>
                  <a:schemeClr val="bg1"/>
                </a:solidFill>
              </a:rPr>
              <a:t> </a:t>
            </a:r>
            <a:r>
              <a:rPr lang="it-IT" sz="1300" err="1">
                <a:solidFill>
                  <a:schemeClr val="bg1"/>
                </a:solidFill>
              </a:rPr>
              <a:t>des</a:t>
            </a:r>
            <a:r>
              <a:rPr lang="it-IT" sz="1300">
                <a:solidFill>
                  <a:schemeClr val="bg1"/>
                </a:solidFill>
              </a:rPr>
              <a:t> </a:t>
            </a:r>
            <a:r>
              <a:rPr lang="it-IT" sz="1300" err="1">
                <a:solidFill>
                  <a:schemeClr val="bg1"/>
                </a:solidFill>
              </a:rPr>
              <a:t>objetcifs</a:t>
            </a:r>
            <a:r>
              <a:rPr lang="it-IT" sz="1300">
                <a:solidFill>
                  <a:schemeClr val="bg1"/>
                </a:solidFill>
              </a:rPr>
              <a:t> </a:t>
            </a:r>
            <a:r>
              <a:rPr lang="it-IT" sz="1300" err="1">
                <a:solidFill>
                  <a:schemeClr val="bg1"/>
                </a:solidFill>
              </a:rPr>
              <a:t>éducatifs</a:t>
            </a:r>
            <a:r>
              <a:rPr lang="it-IT" sz="1300">
                <a:solidFill>
                  <a:schemeClr val="bg1"/>
                </a:solidFill>
              </a:rPr>
              <a:t> </a:t>
            </a:r>
          </a:p>
          <a:p>
            <a:pPr>
              <a:lnSpc>
                <a:spcPct val="90000"/>
              </a:lnSpc>
            </a:pPr>
            <a:r>
              <a:rPr lang="it-IT" sz="1300" err="1">
                <a:solidFill>
                  <a:schemeClr val="bg1"/>
                </a:solidFill>
              </a:rPr>
              <a:t>Prendre</a:t>
            </a:r>
            <a:r>
              <a:rPr lang="it-IT" sz="1300">
                <a:solidFill>
                  <a:schemeClr val="bg1"/>
                </a:solidFill>
              </a:rPr>
              <a:t> en </a:t>
            </a:r>
            <a:r>
              <a:rPr lang="it-IT" sz="1300" err="1">
                <a:solidFill>
                  <a:schemeClr val="bg1"/>
                </a:solidFill>
              </a:rPr>
              <a:t>charge</a:t>
            </a:r>
            <a:r>
              <a:rPr lang="it-IT" sz="1300">
                <a:solidFill>
                  <a:schemeClr val="bg1"/>
                </a:solidFill>
              </a:rPr>
              <a:t> </a:t>
            </a:r>
            <a:r>
              <a:rPr lang="it-IT" sz="1300" err="1">
                <a:solidFill>
                  <a:schemeClr val="bg1"/>
                </a:solidFill>
              </a:rPr>
              <a:t>des</a:t>
            </a:r>
            <a:r>
              <a:rPr lang="it-IT" sz="1300">
                <a:solidFill>
                  <a:schemeClr val="bg1"/>
                </a:solidFill>
              </a:rPr>
              <a:t> </a:t>
            </a:r>
            <a:r>
              <a:rPr lang="it-IT" sz="1300" err="1">
                <a:solidFill>
                  <a:schemeClr val="bg1"/>
                </a:solidFill>
              </a:rPr>
              <a:t>taches</a:t>
            </a:r>
            <a:r>
              <a:rPr lang="it-IT" sz="1300">
                <a:solidFill>
                  <a:schemeClr val="bg1"/>
                </a:solidFill>
              </a:rPr>
              <a:t> </a:t>
            </a:r>
            <a:r>
              <a:rPr lang="it-IT" sz="1300" err="1">
                <a:solidFill>
                  <a:schemeClr val="bg1"/>
                </a:solidFill>
              </a:rPr>
              <a:t>collaboratives</a:t>
            </a:r>
            <a:r>
              <a:rPr lang="it-IT" sz="1300">
                <a:solidFill>
                  <a:schemeClr val="bg1"/>
                </a:solidFill>
              </a:rPr>
              <a:t> </a:t>
            </a:r>
          </a:p>
          <a:p>
            <a:pPr>
              <a:lnSpc>
                <a:spcPct val="90000"/>
              </a:lnSpc>
            </a:pPr>
            <a:r>
              <a:rPr lang="it-IT" sz="1300" err="1">
                <a:solidFill>
                  <a:schemeClr val="bg1"/>
                </a:solidFill>
              </a:rPr>
              <a:t>Identifier</a:t>
            </a:r>
            <a:r>
              <a:rPr lang="it-IT" sz="1300">
                <a:solidFill>
                  <a:schemeClr val="bg1"/>
                </a:solidFill>
              </a:rPr>
              <a:t> </a:t>
            </a:r>
            <a:r>
              <a:rPr lang="it-IT" sz="1300" err="1">
                <a:solidFill>
                  <a:schemeClr val="bg1"/>
                </a:solidFill>
              </a:rPr>
              <a:t>les</a:t>
            </a:r>
            <a:r>
              <a:rPr lang="it-IT" sz="1300">
                <a:solidFill>
                  <a:schemeClr val="bg1"/>
                </a:solidFill>
              </a:rPr>
              <a:t> </a:t>
            </a:r>
            <a:r>
              <a:rPr lang="it-IT" sz="1300" err="1">
                <a:solidFill>
                  <a:schemeClr val="bg1"/>
                </a:solidFill>
              </a:rPr>
              <a:t>critères</a:t>
            </a:r>
            <a:r>
              <a:rPr lang="it-IT" sz="1300">
                <a:solidFill>
                  <a:schemeClr val="bg1"/>
                </a:solidFill>
              </a:rPr>
              <a:t> d’</a:t>
            </a:r>
            <a:r>
              <a:rPr lang="it-IT" sz="1300" err="1">
                <a:solidFill>
                  <a:schemeClr val="bg1"/>
                </a:solidFill>
              </a:rPr>
              <a:t>évaluation</a:t>
            </a:r>
            <a:r>
              <a:rPr lang="it-IT" sz="1300">
                <a:solidFill>
                  <a:schemeClr val="bg1"/>
                </a:solidFill>
              </a:rPr>
              <a:t> pur </a:t>
            </a:r>
            <a:r>
              <a:rPr lang="it-IT" sz="1300" err="1">
                <a:solidFill>
                  <a:schemeClr val="bg1"/>
                </a:solidFill>
              </a:rPr>
              <a:t>souteir</a:t>
            </a:r>
            <a:r>
              <a:rPr lang="it-IT" sz="1300">
                <a:solidFill>
                  <a:schemeClr val="bg1"/>
                </a:solidFill>
              </a:rPr>
              <a:t> </a:t>
            </a:r>
            <a:r>
              <a:rPr lang="it-IT" sz="1300" err="1">
                <a:solidFill>
                  <a:schemeClr val="bg1"/>
                </a:solidFill>
              </a:rPr>
              <a:t>les</a:t>
            </a:r>
            <a:r>
              <a:rPr lang="it-IT" sz="1300">
                <a:solidFill>
                  <a:schemeClr val="bg1"/>
                </a:solidFill>
              </a:rPr>
              <a:t> </a:t>
            </a:r>
            <a:r>
              <a:rPr lang="it-IT" sz="1300" err="1">
                <a:solidFill>
                  <a:schemeClr val="bg1"/>
                </a:solidFill>
              </a:rPr>
              <a:t>eseignaints</a:t>
            </a:r>
            <a:r>
              <a:rPr lang="it-IT" sz="1300">
                <a:solidFill>
                  <a:schemeClr val="bg1"/>
                </a:solidFill>
              </a:rPr>
              <a:t> </a:t>
            </a:r>
          </a:p>
          <a:p>
            <a:pPr>
              <a:lnSpc>
                <a:spcPct val="90000"/>
              </a:lnSpc>
            </a:pPr>
            <a:r>
              <a:rPr lang="it-IT" sz="1300" err="1">
                <a:solidFill>
                  <a:schemeClr val="bg1"/>
                </a:solidFill>
              </a:rPr>
              <a:t>Identifier</a:t>
            </a:r>
            <a:r>
              <a:rPr lang="it-IT" sz="1300">
                <a:solidFill>
                  <a:schemeClr val="bg1"/>
                </a:solidFill>
              </a:rPr>
              <a:t> le </a:t>
            </a:r>
            <a:r>
              <a:rPr lang="it-IT" sz="1300" err="1">
                <a:solidFill>
                  <a:schemeClr val="bg1"/>
                </a:solidFill>
              </a:rPr>
              <a:t>choix</a:t>
            </a:r>
            <a:r>
              <a:rPr lang="it-IT" sz="1300">
                <a:solidFill>
                  <a:schemeClr val="bg1"/>
                </a:solidFill>
              </a:rPr>
              <a:t> </a:t>
            </a:r>
            <a:r>
              <a:rPr lang="it-IT" sz="1300" err="1">
                <a:solidFill>
                  <a:schemeClr val="bg1"/>
                </a:solidFill>
              </a:rPr>
              <a:t>des</a:t>
            </a:r>
            <a:r>
              <a:rPr lang="it-IT" sz="1300">
                <a:solidFill>
                  <a:schemeClr val="bg1"/>
                </a:solidFill>
              </a:rPr>
              <a:t> </a:t>
            </a:r>
            <a:r>
              <a:rPr lang="it-IT" sz="1300" err="1">
                <a:solidFill>
                  <a:schemeClr val="bg1"/>
                </a:solidFill>
              </a:rPr>
              <a:t>manuels</a:t>
            </a:r>
            <a:r>
              <a:rPr lang="it-IT" sz="1300">
                <a:solidFill>
                  <a:schemeClr val="bg1"/>
                </a:solidFill>
              </a:rPr>
              <a:t> </a:t>
            </a:r>
            <a:r>
              <a:rPr lang="it-IT" sz="1300" err="1">
                <a:solidFill>
                  <a:schemeClr val="bg1"/>
                </a:solidFill>
              </a:rPr>
              <a:t>scolaires</a:t>
            </a:r>
            <a:r>
              <a:rPr lang="it-IT" sz="1300">
                <a:solidFill>
                  <a:schemeClr val="bg1"/>
                </a:solidFill>
              </a:rPr>
              <a:t> </a:t>
            </a:r>
          </a:p>
          <a:p>
            <a:pPr marL="0" indent="0">
              <a:lnSpc>
                <a:spcPct val="90000"/>
              </a:lnSpc>
              <a:buNone/>
            </a:pPr>
            <a:endParaRPr lang="it-IT" sz="1300">
              <a:solidFill>
                <a:schemeClr val="bg1"/>
              </a:solidFill>
            </a:endParaRPr>
          </a:p>
        </p:txBody>
      </p:sp>
      <p:pic>
        <p:nvPicPr>
          <p:cNvPr id="9" name="Immagine 8" descr="Immagine che contiene interno, giocattolo&#10;&#10;Descrizione generata automaticamente">
            <a:extLst>
              <a:ext uri="{FF2B5EF4-FFF2-40B4-BE49-F238E27FC236}">
                <a16:creationId xmlns:a16="http://schemas.microsoft.com/office/drawing/2014/main" id="{0278476D-8C83-CDDA-9581-49BDA4778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870" y="2060899"/>
            <a:ext cx="3428662" cy="2535370"/>
          </a:xfrm>
          <a:prstGeom prst="rect">
            <a:avLst/>
          </a:prstGeom>
        </p:spPr>
      </p:pic>
    </p:spTree>
    <p:extLst>
      <p:ext uri="{BB962C8B-B14F-4D97-AF65-F5344CB8AC3E}">
        <p14:creationId xmlns:p14="http://schemas.microsoft.com/office/powerpoint/2010/main" val="2426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olo 4">
            <a:extLst>
              <a:ext uri="{FF2B5EF4-FFF2-40B4-BE49-F238E27FC236}">
                <a16:creationId xmlns:a16="http://schemas.microsoft.com/office/drawing/2014/main" id="{8B5D752D-9290-320B-6ABD-57F9D47C9B40}"/>
              </a:ext>
            </a:extLst>
          </p:cNvPr>
          <p:cNvSpPr>
            <a:spLocks noGrp="1"/>
          </p:cNvSpPr>
          <p:nvPr>
            <p:ph type="title"/>
          </p:nvPr>
        </p:nvSpPr>
        <p:spPr>
          <a:xfrm>
            <a:off x="643466" y="643467"/>
            <a:ext cx="6242719" cy="1728044"/>
          </a:xfrm>
          <a:prstGeom prst="ellipse">
            <a:avLst/>
          </a:prstGeom>
          <a:noFill/>
          <a:ln>
            <a:solidFill>
              <a:schemeClr val="bg1"/>
            </a:solidFill>
          </a:ln>
        </p:spPr>
        <p:txBody>
          <a:bodyPr vert="horz" wrap="square" lIns="182880" tIns="182880" rIns="182880" bIns="182880" rtlCol="0" anchor="ctr">
            <a:normAutofit/>
          </a:bodyPr>
          <a:lstStyle/>
          <a:p>
            <a:r>
              <a:rPr lang="en-US" sz="2000">
                <a:solidFill>
                  <a:schemeClr val="bg1"/>
                </a:solidFill>
              </a:rPr>
              <a:t>ATTRIBUTIONS ET ORGANES INSTITUTIONNELS </a:t>
            </a:r>
            <a:r>
              <a:rPr lang="en-US" sz="2000" err="1">
                <a:solidFill>
                  <a:schemeClr val="bg1"/>
                </a:solidFill>
              </a:rPr>
              <a:t>SPéCIAUX</a:t>
            </a:r>
            <a:r>
              <a:rPr lang="en-US" sz="2000">
                <a:solidFill>
                  <a:schemeClr val="bg1"/>
                </a:solidFill>
              </a:rPr>
              <a:t>  (CHAPITRE VI)</a:t>
            </a:r>
          </a:p>
        </p:txBody>
      </p:sp>
      <p:sp>
        <p:nvSpPr>
          <p:cNvPr id="3" name="Segnaposto contenuto 2">
            <a:extLst>
              <a:ext uri="{FF2B5EF4-FFF2-40B4-BE49-F238E27FC236}">
                <a16:creationId xmlns:a16="http://schemas.microsoft.com/office/drawing/2014/main" id="{70E13073-8D85-D382-054F-28561257B54B}"/>
              </a:ext>
            </a:extLst>
          </p:cNvPr>
          <p:cNvSpPr>
            <a:spLocks noGrp="1"/>
          </p:cNvSpPr>
          <p:nvPr>
            <p:ph idx="4294967295"/>
          </p:nvPr>
        </p:nvSpPr>
        <p:spPr>
          <a:xfrm>
            <a:off x="643467" y="2638044"/>
            <a:ext cx="6242715" cy="3415622"/>
          </a:xfrm>
        </p:spPr>
        <p:txBody>
          <a:bodyPr vert="horz" lIns="91440" tIns="45720" rIns="91440" bIns="45720" rtlCol="0">
            <a:normAutofit/>
          </a:bodyPr>
          <a:lstStyle/>
          <a:p>
            <a:r>
              <a:rPr lang="en-US">
                <a:solidFill>
                  <a:schemeClr val="bg1"/>
                </a:solidFill>
              </a:rPr>
              <a:t>Art.25</a:t>
            </a:r>
          </a:p>
          <a:p>
            <a:r>
              <a:rPr lang="en-US">
                <a:solidFill>
                  <a:schemeClr val="bg1"/>
                </a:solidFill>
              </a:rPr>
              <a:t>Les </a:t>
            </a:r>
            <a:r>
              <a:rPr lang="en-US" err="1">
                <a:solidFill>
                  <a:schemeClr val="bg1"/>
                </a:solidFill>
              </a:rPr>
              <a:t>fonctions</a:t>
            </a:r>
            <a:r>
              <a:rPr lang="en-US">
                <a:solidFill>
                  <a:schemeClr val="bg1"/>
                </a:solidFill>
              </a:rPr>
              <a:t> instrumentals </a:t>
            </a:r>
            <a:r>
              <a:rPr lang="en-US" err="1">
                <a:solidFill>
                  <a:schemeClr val="bg1"/>
                </a:solidFill>
              </a:rPr>
              <a:t>sont</a:t>
            </a:r>
            <a:r>
              <a:rPr lang="en-US">
                <a:solidFill>
                  <a:schemeClr val="bg1"/>
                </a:solidFill>
              </a:rPr>
              <a:t> </a:t>
            </a:r>
            <a:r>
              <a:rPr lang="en-US" err="1">
                <a:solidFill>
                  <a:schemeClr val="bg1"/>
                </a:solidFill>
              </a:rPr>
              <a:t>exercées</a:t>
            </a:r>
            <a:r>
              <a:rPr lang="en-US">
                <a:solidFill>
                  <a:schemeClr val="bg1"/>
                </a:solidFill>
              </a:rPr>
              <a:t> par les </a:t>
            </a:r>
            <a:r>
              <a:rPr lang="en-US" err="1">
                <a:solidFill>
                  <a:schemeClr val="bg1"/>
                </a:solidFill>
              </a:rPr>
              <a:t>enseignanants</a:t>
            </a:r>
            <a:r>
              <a:rPr lang="en-US">
                <a:solidFill>
                  <a:schemeClr val="bg1"/>
                </a:solidFill>
              </a:rPr>
              <a:t> </a:t>
            </a:r>
            <a:r>
              <a:rPr lang="en-US" err="1">
                <a:solidFill>
                  <a:schemeClr val="bg1"/>
                </a:solidFill>
              </a:rPr>
              <a:t>élus</a:t>
            </a:r>
            <a:r>
              <a:rPr lang="en-US">
                <a:solidFill>
                  <a:schemeClr val="bg1"/>
                </a:solidFill>
              </a:rPr>
              <a:t> par le Conseil </a:t>
            </a:r>
            <a:r>
              <a:rPr lang="en-US" err="1">
                <a:solidFill>
                  <a:schemeClr val="bg1"/>
                </a:solidFill>
              </a:rPr>
              <a:t>Académique</a:t>
            </a:r>
            <a:r>
              <a:rPr lang="en-US">
                <a:solidFill>
                  <a:schemeClr val="bg1"/>
                </a:solidFill>
              </a:rPr>
              <a:t> </a:t>
            </a:r>
            <a:r>
              <a:rPr lang="en-US" err="1">
                <a:solidFill>
                  <a:schemeClr val="bg1"/>
                </a:solidFill>
              </a:rPr>
              <a:t>afin</a:t>
            </a:r>
            <a:r>
              <a:rPr lang="en-US">
                <a:solidFill>
                  <a:schemeClr val="bg1"/>
                </a:solidFill>
              </a:rPr>
              <a:t> de </a:t>
            </a:r>
            <a:r>
              <a:rPr lang="en-US" err="1">
                <a:solidFill>
                  <a:schemeClr val="bg1"/>
                </a:solidFill>
              </a:rPr>
              <a:t>cordonner</a:t>
            </a:r>
            <a:r>
              <a:rPr lang="en-US">
                <a:solidFill>
                  <a:schemeClr val="bg1"/>
                </a:solidFill>
              </a:rPr>
              <a:t> les interventions </a:t>
            </a:r>
            <a:r>
              <a:rPr lang="en-US" err="1">
                <a:solidFill>
                  <a:schemeClr val="bg1"/>
                </a:solidFill>
              </a:rPr>
              <a:t>pédagogiques</a:t>
            </a:r>
            <a:r>
              <a:rPr lang="en-US">
                <a:solidFill>
                  <a:schemeClr val="bg1"/>
                </a:solidFill>
              </a:rPr>
              <a:t>. </a:t>
            </a:r>
          </a:p>
          <a:p>
            <a:r>
              <a:rPr lang="en-US">
                <a:solidFill>
                  <a:schemeClr val="bg1"/>
                </a:solidFill>
              </a:rPr>
              <a:t>Art.26</a:t>
            </a:r>
          </a:p>
          <a:p>
            <a:r>
              <a:rPr lang="en-US">
                <a:solidFill>
                  <a:schemeClr val="bg1"/>
                </a:solidFill>
              </a:rPr>
              <a:t>Les </a:t>
            </a:r>
            <a:r>
              <a:rPr lang="en-US" err="1">
                <a:solidFill>
                  <a:schemeClr val="bg1"/>
                </a:solidFill>
              </a:rPr>
              <a:t>enseignants</a:t>
            </a:r>
            <a:r>
              <a:rPr lang="en-US">
                <a:solidFill>
                  <a:schemeClr val="bg1"/>
                </a:solidFill>
              </a:rPr>
              <a:t> </a:t>
            </a:r>
            <a:r>
              <a:rPr lang="en-US" err="1">
                <a:solidFill>
                  <a:schemeClr val="bg1"/>
                </a:solidFill>
              </a:rPr>
              <a:t>coordanateurs</a:t>
            </a:r>
            <a:r>
              <a:rPr lang="en-US">
                <a:solidFill>
                  <a:schemeClr val="bg1"/>
                </a:solidFill>
              </a:rPr>
              <a:t> </a:t>
            </a:r>
            <a:r>
              <a:rPr lang="en-US" err="1">
                <a:solidFill>
                  <a:schemeClr val="bg1"/>
                </a:solidFill>
              </a:rPr>
              <a:t>sont</a:t>
            </a:r>
            <a:r>
              <a:rPr lang="en-US">
                <a:solidFill>
                  <a:schemeClr val="bg1"/>
                </a:solidFill>
              </a:rPr>
              <a:t> </a:t>
            </a:r>
            <a:r>
              <a:rPr lang="en-US" err="1">
                <a:solidFill>
                  <a:schemeClr val="bg1"/>
                </a:solidFill>
              </a:rPr>
              <a:t>identifiés</a:t>
            </a:r>
            <a:r>
              <a:rPr lang="en-US">
                <a:solidFill>
                  <a:schemeClr val="bg1"/>
                </a:solidFill>
              </a:rPr>
              <a:t> par le </a:t>
            </a:r>
            <a:r>
              <a:rPr lang="en-US" err="1">
                <a:solidFill>
                  <a:schemeClr val="bg1"/>
                </a:solidFill>
              </a:rPr>
              <a:t>directeur</a:t>
            </a:r>
            <a:r>
              <a:rPr lang="en-US">
                <a:solidFill>
                  <a:schemeClr val="bg1"/>
                </a:solidFill>
              </a:rPr>
              <a:t> </a:t>
            </a:r>
          </a:p>
          <a:p>
            <a:pPr marL="0" indent="0">
              <a:buNone/>
            </a:pPr>
            <a:r>
              <a:rPr lang="en-US">
                <a:solidFill>
                  <a:schemeClr val="bg1"/>
                </a:solidFill>
              </a:rPr>
              <a:t>Art.27</a:t>
            </a:r>
          </a:p>
          <a:p>
            <a:pPr marL="0" indent="0">
              <a:buNone/>
            </a:pPr>
            <a:r>
              <a:rPr lang="en-US">
                <a:solidFill>
                  <a:schemeClr val="bg1"/>
                </a:solidFill>
              </a:rPr>
              <a:t>Un procès-verbal </a:t>
            </a:r>
            <a:r>
              <a:rPr lang="en-US" err="1">
                <a:solidFill>
                  <a:schemeClr val="bg1"/>
                </a:solidFill>
              </a:rPr>
              <a:t>est</a:t>
            </a:r>
            <a:r>
              <a:rPr lang="en-US">
                <a:solidFill>
                  <a:schemeClr val="bg1"/>
                </a:solidFill>
              </a:rPr>
              <a:t> </a:t>
            </a:r>
            <a:r>
              <a:rPr lang="en-US" err="1">
                <a:solidFill>
                  <a:schemeClr val="bg1"/>
                </a:solidFill>
              </a:rPr>
              <a:t>tenu</a:t>
            </a:r>
            <a:r>
              <a:rPr lang="en-US">
                <a:solidFill>
                  <a:schemeClr val="bg1"/>
                </a:solidFill>
              </a:rPr>
              <a:t> à </a:t>
            </a:r>
            <a:r>
              <a:rPr lang="en-US" err="1">
                <a:solidFill>
                  <a:schemeClr val="bg1"/>
                </a:solidFill>
              </a:rPr>
              <a:t>chaque</a:t>
            </a:r>
            <a:r>
              <a:rPr lang="en-US">
                <a:solidFill>
                  <a:schemeClr val="bg1"/>
                </a:solidFill>
              </a:rPr>
              <a:t> </a:t>
            </a:r>
            <a:r>
              <a:rPr lang="en-US" err="1">
                <a:solidFill>
                  <a:schemeClr val="bg1"/>
                </a:solidFill>
              </a:rPr>
              <a:t>réunion</a:t>
            </a:r>
            <a:r>
              <a:rPr lang="en-US">
                <a:solidFill>
                  <a:schemeClr val="bg1"/>
                </a:solidFill>
              </a:rPr>
              <a:t> du conseil de </a:t>
            </a:r>
            <a:r>
              <a:rPr lang="en-US" err="1">
                <a:solidFill>
                  <a:schemeClr val="bg1"/>
                </a:solidFill>
              </a:rPr>
              <a:t>classe</a:t>
            </a:r>
            <a:r>
              <a:rPr lang="en-US">
                <a:solidFill>
                  <a:schemeClr val="bg1"/>
                </a:solidFill>
              </a:rPr>
              <a:t>    </a:t>
            </a:r>
          </a:p>
        </p:txBody>
      </p:sp>
      <p:pic>
        <p:nvPicPr>
          <p:cNvPr id="11" name="Immagine 10" descr="Immagine che contiene giocattolo, automa meccanico&#10;&#10;Descrizione generata automaticamente">
            <a:extLst>
              <a:ext uri="{FF2B5EF4-FFF2-40B4-BE49-F238E27FC236}">
                <a16:creationId xmlns:a16="http://schemas.microsoft.com/office/drawing/2014/main" id="{D426503E-43F9-80D7-0EC2-DEC0D6E96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870" y="1912700"/>
            <a:ext cx="3428662" cy="2831769"/>
          </a:xfrm>
          <a:prstGeom prst="rect">
            <a:avLst/>
          </a:prstGeom>
        </p:spPr>
      </p:pic>
    </p:spTree>
    <p:extLst>
      <p:ext uri="{BB962C8B-B14F-4D97-AF65-F5344CB8AC3E}">
        <p14:creationId xmlns:p14="http://schemas.microsoft.com/office/powerpoint/2010/main" val="206831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7E953BC-E152-741D-A76F-E90C9CAB3708}"/>
              </a:ext>
            </a:extLst>
          </p:cNvPr>
          <p:cNvSpPr>
            <a:spLocks noGrp="1"/>
          </p:cNvSpPr>
          <p:nvPr>
            <p:ph type="subTitle" idx="1"/>
          </p:nvPr>
        </p:nvSpPr>
        <p:spPr>
          <a:xfrm>
            <a:off x="308919" y="1098378"/>
            <a:ext cx="8129874" cy="1760562"/>
          </a:xfrm>
        </p:spPr>
        <p:txBody>
          <a:bodyPr>
            <a:noAutofit/>
          </a:bodyPr>
          <a:lstStyle/>
          <a:p>
            <a:r>
              <a:rPr lang="es-ES" sz="3400" dirty="0">
                <a:solidFill>
                  <a:schemeClr val="accent1">
                    <a:lumMod val="75000"/>
                  </a:schemeClr>
                </a:solidFill>
                <a:latin typeface="Copperplate Gothic Light" panose="020F0302020204030204" pitchFamily="34" charset="0"/>
                <a:ea typeface="Baskerville" panose="02020502070401020303" pitchFamily="18" charset="0"/>
              </a:rPr>
              <a:t>LAVORO GRUPPO </a:t>
            </a:r>
            <a:r>
              <a:rPr lang="es-ES" sz="3400" dirty="0" err="1">
                <a:solidFill>
                  <a:schemeClr val="accent1">
                    <a:lumMod val="75000"/>
                  </a:schemeClr>
                </a:solidFill>
                <a:latin typeface="Copperplate Gothic Light" panose="020F0302020204030204" pitchFamily="34" charset="0"/>
                <a:ea typeface="Baskerville" panose="02020502070401020303" pitchFamily="18" charset="0"/>
              </a:rPr>
              <a:t>FRANCESE</a:t>
            </a:r>
            <a:endParaRPr lang="es-ES" sz="3400" dirty="0">
              <a:solidFill>
                <a:schemeClr val="accent1">
                  <a:lumMod val="75000"/>
                </a:schemeClr>
              </a:solidFill>
              <a:latin typeface="Copperplate Gothic Light" panose="020F0302020204030204" pitchFamily="34" charset="0"/>
              <a:ea typeface="Baskerville" panose="02020502070401020303" pitchFamily="18" charset="0"/>
            </a:endParaRPr>
          </a:p>
          <a:p>
            <a:r>
              <a:rPr lang="es-ES" sz="3400" dirty="0">
                <a:solidFill>
                  <a:schemeClr val="accent1">
                    <a:lumMod val="75000"/>
                  </a:schemeClr>
                </a:solidFill>
                <a:latin typeface="Copperplate Gothic Light" panose="020F0302020204030204" pitchFamily="34" charset="0"/>
                <a:ea typeface="Baskerville" panose="02020502070401020303" pitchFamily="18" charset="0"/>
              </a:rPr>
              <a:t> ( </a:t>
            </a:r>
            <a:r>
              <a:rPr lang="es-ES" sz="3400" dirty="0" err="1">
                <a:solidFill>
                  <a:schemeClr val="accent1">
                    <a:lumMod val="75000"/>
                  </a:schemeClr>
                </a:solidFill>
                <a:latin typeface="Copperplate Gothic Light" panose="020F0302020204030204" pitchFamily="34" charset="0"/>
                <a:ea typeface="Baskerville" panose="02020502070401020303" pitchFamily="18" charset="0"/>
              </a:rPr>
              <a:t>REGOLAMENTO</a:t>
            </a:r>
            <a:r>
              <a:rPr lang="es-ES" sz="3400" dirty="0">
                <a:solidFill>
                  <a:schemeClr val="accent1">
                    <a:lumMod val="75000"/>
                  </a:schemeClr>
                </a:solidFill>
                <a:latin typeface="Copperplate Gothic Light" panose="020F0302020204030204" pitchFamily="34" charset="0"/>
                <a:ea typeface="Baskerville" panose="02020502070401020303" pitchFamily="18" charset="0"/>
              </a:rPr>
              <a:t> </a:t>
            </a:r>
            <a:r>
              <a:rPr lang="es-ES" sz="3400" dirty="0" err="1">
                <a:solidFill>
                  <a:schemeClr val="accent1">
                    <a:lumMod val="75000"/>
                  </a:schemeClr>
                </a:solidFill>
                <a:latin typeface="Copperplate Gothic Light" panose="020F0302020204030204" pitchFamily="34" charset="0"/>
                <a:ea typeface="Baskerville" panose="02020502070401020303" pitchFamily="18" charset="0"/>
              </a:rPr>
              <a:t>D’ISTITUTO</a:t>
            </a:r>
            <a:r>
              <a:rPr lang="es-ES" sz="3400" dirty="0">
                <a:solidFill>
                  <a:schemeClr val="accent1">
                    <a:lumMod val="75000"/>
                  </a:schemeClr>
                </a:solidFill>
                <a:latin typeface="Copperplate Gothic Light" panose="020F0302020204030204" pitchFamily="34" charset="0"/>
                <a:ea typeface="Baskerville" panose="02020502070401020303" pitchFamily="18" charset="0"/>
              </a:rPr>
              <a:t> </a:t>
            </a:r>
            <a:endParaRPr lang="it-IT" sz="3400" dirty="0">
              <a:solidFill>
                <a:schemeClr val="accent1">
                  <a:lumMod val="75000"/>
                </a:schemeClr>
              </a:solidFill>
              <a:latin typeface="Copperplate Gothic Light" panose="020F0302020204030204" pitchFamily="34" charset="0"/>
              <a:ea typeface="Baskerville" panose="02020502070401020303" pitchFamily="18" charset="0"/>
            </a:endParaRPr>
          </a:p>
        </p:txBody>
      </p:sp>
      <p:pic>
        <p:nvPicPr>
          <p:cNvPr id="5" name="Immagine 5">
            <a:extLst>
              <a:ext uri="{FF2B5EF4-FFF2-40B4-BE49-F238E27FC236}">
                <a16:creationId xmlns:a16="http://schemas.microsoft.com/office/drawing/2014/main" id="{14000633-B007-A169-15A5-5D5BF12EF64F}"/>
              </a:ext>
            </a:extLst>
          </p:cNvPr>
          <p:cNvPicPr>
            <a:picLocks noChangeAspect="1"/>
          </p:cNvPicPr>
          <p:nvPr/>
        </p:nvPicPr>
        <p:blipFill>
          <a:blip r:embed="rId2"/>
          <a:stretch>
            <a:fillRect/>
          </a:stretch>
        </p:blipFill>
        <p:spPr>
          <a:xfrm>
            <a:off x="2001070" y="3429000"/>
            <a:ext cx="2668874" cy="2275068"/>
          </a:xfrm>
          <a:prstGeom prst="rect">
            <a:avLst/>
          </a:prstGeom>
        </p:spPr>
      </p:pic>
    </p:spTree>
    <p:extLst>
      <p:ext uri="{BB962C8B-B14F-4D97-AF65-F5344CB8AC3E}">
        <p14:creationId xmlns:p14="http://schemas.microsoft.com/office/powerpoint/2010/main" val="120902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10A16B-F035-04C8-8FD2-AF5A31CCD4D6}"/>
              </a:ext>
            </a:extLst>
          </p:cNvPr>
          <p:cNvSpPr>
            <a:spLocks noGrp="1"/>
          </p:cNvSpPr>
          <p:nvPr>
            <p:ph type="title"/>
          </p:nvPr>
        </p:nvSpPr>
        <p:spPr/>
        <p:txBody>
          <a:bodyPr>
            <a:normAutofit/>
          </a:bodyPr>
          <a:lstStyle/>
          <a:p>
            <a:r>
              <a:rPr lang="it-IT" dirty="0"/>
              <a:t>Article 1/2/3</a:t>
            </a:r>
          </a:p>
        </p:txBody>
      </p:sp>
      <p:sp>
        <p:nvSpPr>
          <p:cNvPr id="3" name="Segnaposto contenuto 2">
            <a:extLst>
              <a:ext uri="{FF2B5EF4-FFF2-40B4-BE49-F238E27FC236}">
                <a16:creationId xmlns:a16="http://schemas.microsoft.com/office/drawing/2014/main" id="{A72A4DCE-E125-6E10-8B79-2367F142C057}"/>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fr-FR" sz="1500" b="1" dirty="0">
                <a:latin typeface="Times New Roman" panose="02020603050405020304" pitchFamily="18" charset="0"/>
                <a:cs typeface="Times New Roman" panose="02020603050405020304" pitchFamily="18" charset="0"/>
              </a:rPr>
              <a:t>L'école est le patrimoine de tous, c'est un instrument de développement des individus et de la démocratie sociale. Elle est titulaire d'une autonomie pédagogique et organisationnelle, fonctionnelle à la réalisation des objectifs de promotion, de réussite éducative des élèves en tenant compte de la réalité sociale, culturelle et économique du territoire. Dans l'exercice de ses fonctions de promotion de l'éducation, l'école garantit la liberté de choix des familles en matière d'éducation. Pour atteindre ses objectifs, l'école valorise la diversité et le potentiel des élèves. L'école et les familles signent un Pacte de coresponsabilité qui couvre les différents besoins dans les propositions des élèves. L'horaire scolaire, l'articulation dans les différentes disciplines doivent être respectés. Les élèves ne sont pas autorisés à rester trop longtemps en dehors de leur salle de classe et il leur est également interdit de quitter le bâtiment de l'école. Il est interdit de fumer à l'intérieur de l'école</a:t>
            </a:r>
          </a:p>
        </p:txBody>
      </p:sp>
      <p:pic>
        <p:nvPicPr>
          <p:cNvPr id="9" name="Immagine 8">
            <a:extLst>
              <a:ext uri="{FF2B5EF4-FFF2-40B4-BE49-F238E27FC236}">
                <a16:creationId xmlns:a16="http://schemas.microsoft.com/office/drawing/2014/main" id="{B5C85D3A-00D0-BF31-F39B-AAF84B911586}"/>
              </a:ext>
            </a:extLst>
          </p:cNvPr>
          <p:cNvPicPr>
            <a:picLocks noChangeAspect="1"/>
          </p:cNvPicPr>
          <p:nvPr/>
        </p:nvPicPr>
        <p:blipFill>
          <a:blip r:embed="rId3"/>
          <a:stretch>
            <a:fillRect/>
          </a:stretch>
        </p:blipFill>
        <p:spPr>
          <a:xfrm>
            <a:off x="8085026" y="3110639"/>
            <a:ext cx="2739728" cy="2033721"/>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55388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7E983-8B81-17B2-EE44-1BC9A1791717}"/>
              </a:ext>
            </a:extLst>
          </p:cNvPr>
          <p:cNvSpPr>
            <a:spLocks noGrp="1"/>
          </p:cNvSpPr>
          <p:nvPr>
            <p:ph type="title"/>
          </p:nvPr>
        </p:nvSpPr>
        <p:spPr>
          <a:xfrm>
            <a:off x="2302890" y="492335"/>
            <a:ext cx="4664948" cy="631441"/>
          </a:xfrm>
        </p:spPr>
        <p:txBody>
          <a:bodyPr/>
          <a:lstStyle/>
          <a:p>
            <a:r>
              <a:rPr lang="es-ES" i="1" dirty="0">
                <a:solidFill>
                  <a:schemeClr val="accent1"/>
                </a:solidFill>
                <a:latin typeface="Elephant Pro" pitchFamily="2" charset="0"/>
              </a:rPr>
              <a:t>ART. 7</a:t>
            </a:r>
            <a:endParaRPr lang="it-IT" i="1" dirty="0">
              <a:solidFill>
                <a:schemeClr val="accent1"/>
              </a:solidFill>
              <a:latin typeface="Elephant Pro" pitchFamily="2" charset="0"/>
            </a:endParaRPr>
          </a:p>
        </p:txBody>
      </p:sp>
      <p:sp>
        <p:nvSpPr>
          <p:cNvPr id="3" name="Segnaposto contenuto 2">
            <a:extLst>
              <a:ext uri="{FF2B5EF4-FFF2-40B4-BE49-F238E27FC236}">
                <a16:creationId xmlns:a16="http://schemas.microsoft.com/office/drawing/2014/main" id="{03A9178D-6119-E4F9-D497-8DC2961680A5}"/>
              </a:ext>
            </a:extLst>
          </p:cNvPr>
          <p:cNvSpPr>
            <a:spLocks noGrp="1"/>
          </p:cNvSpPr>
          <p:nvPr>
            <p:ph idx="1"/>
          </p:nvPr>
        </p:nvSpPr>
        <p:spPr>
          <a:xfrm>
            <a:off x="1002545" y="895270"/>
            <a:ext cx="7835970" cy="4488119"/>
          </a:xfrm>
        </p:spPr>
        <p:txBody>
          <a:bodyPr>
            <a:normAutofit fontScale="92500"/>
          </a:bodyPr>
          <a:lstStyle/>
          <a:p>
            <a:pPr marL="0" indent="0">
              <a:buNone/>
            </a:pPr>
            <a:r>
              <a:rPr lang="it-IT" b="1" i="1" dirty="0">
                <a:solidFill>
                  <a:schemeClr val="bg2">
                    <a:lumMod val="50000"/>
                    <a:lumOff val="50000"/>
                  </a:schemeClr>
                </a:solidFill>
              </a:rPr>
              <a:t>L'ORGANE DE </a:t>
            </a:r>
            <a:r>
              <a:rPr lang="it-IT" b="1" i="1" dirty="0" err="1">
                <a:solidFill>
                  <a:schemeClr val="bg2">
                    <a:lumMod val="50000"/>
                    <a:lumOff val="50000"/>
                  </a:schemeClr>
                </a:solidFill>
              </a:rPr>
              <a:t>GARANTIE</a:t>
            </a:r>
            <a:r>
              <a:rPr lang="it-IT" b="1" i="1" dirty="0">
                <a:solidFill>
                  <a:schemeClr val="bg2">
                    <a:lumMod val="50000"/>
                    <a:lumOff val="50000"/>
                  </a:schemeClr>
                </a:solidFill>
              </a:rPr>
              <a:t> EST UN </a:t>
            </a:r>
            <a:r>
              <a:rPr lang="it-IT" b="1" i="1" dirty="0" err="1">
                <a:solidFill>
                  <a:schemeClr val="bg2">
                    <a:lumMod val="50000"/>
                    <a:lumOff val="50000"/>
                  </a:schemeClr>
                </a:solidFill>
              </a:rPr>
              <a:t>INTÉRIEUR</a:t>
            </a:r>
            <a:r>
              <a:rPr lang="it-IT" b="1" i="1" dirty="0">
                <a:solidFill>
                  <a:schemeClr val="bg2">
                    <a:lumMod val="50000"/>
                    <a:lumOff val="50000"/>
                  </a:schemeClr>
                </a:solidFill>
              </a:rPr>
              <a:t> DE L'ÉCOLE AUQUEL LES ÉLÈVES ET LEURS </a:t>
            </a:r>
            <a:r>
              <a:rPr lang="it-IT" b="1" i="1" dirty="0" err="1">
                <a:solidFill>
                  <a:schemeClr val="bg2">
                    <a:lumMod val="50000"/>
                    <a:lumOff val="50000"/>
                  </a:schemeClr>
                </a:solidFill>
              </a:rPr>
              <a:t>PARENTS</a:t>
            </a:r>
            <a:r>
              <a:rPr lang="it-IT" b="1" i="1" dirty="0">
                <a:solidFill>
                  <a:schemeClr val="bg2">
                    <a:lumMod val="50000"/>
                    <a:lumOff val="50000"/>
                  </a:schemeClr>
                </a:solidFill>
              </a:rPr>
              <a:t> </a:t>
            </a:r>
            <a:r>
              <a:rPr lang="it-IT" b="1" i="1" dirty="0" err="1">
                <a:solidFill>
                  <a:schemeClr val="bg2">
                    <a:lumMod val="50000"/>
                    <a:lumOff val="50000"/>
                  </a:schemeClr>
                </a:solidFill>
              </a:rPr>
              <a:t>PEUVENT</a:t>
            </a:r>
            <a:r>
              <a:rPr lang="it-IT" b="1" i="1" dirty="0">
                <a:solidFill>
                  <a:schemeClr val="bg2">
                    <a:lumMod val="50000"/>
                    <a:lumOff val="50000"/>
                  </a:schemeClr>
                </a:solidFill>
              </a:rPr>
              <a:t> </a:t>
            </a:r>
            <a:r>
              <a:rPr lang="it-IT" b="1" i="1" dirty="0" err="1">
                <a:solidFill>
                  <a:schemeClr val="bg2">
                    <a:lumMod val="50000"/>
                    <a:lumOff val="50000"/>
                  </a:schemeClr>
                </a:solidFill>
              </a:rPr>
              <a:t>RECOURIR</a:t>
            </a:r>
            <a:r>
              <a:rPr lang="it-IT" b="1" i="1" dirty="0">
                <a:solidFill>
                  <a:schemeClr val="bg2">
                    <a:lumMod val="50000"/>
                    <a:lumOff val="50000"/>
                  </a:schemeClr>
                </a:solidFill>
              </a:rPr>
              <a:t> EN CAS D'INTERFACE AVEC DES </a:t>
            </a:r>
            <a:r>
              <a:rPr lang="it-IT" b="1" i="1" dirty="0" err="1">
                <a:solidFill>
                  <a:schemeClr val="bg2">
                    <a:lumMod val="50000"/>
                    <a:lumOff val="50000"/>
                  </a:schemeClr>
                </a:solidFill>
              </a:rPr>
              <a:t>DÉSAGRÉMENTS</a:t>
            </a:r>
            <a:r>
              <a:rPr lang="it-IT" b="1" i="1" dirty="0">
                <a:solidFill>
                  <a:schemeClr val="bg2">
                    <a:lumMod val="50000"/>
                    <a:lumOff val="50000"/>
                  </a:schemeClr>
                </a:solidFill>
              </a:rPr>
              <a:t>. IL RESTE EN </a:t>
            </a:r>
            <a:r>
              <a:rPr lang="it-IT" b="1" i="1" dirty="0" err="1">
                <a:solidFill>
                  <a:schemeClr val="bg2">
                    <a:lumMod val="50000"/>
                    <a:lumOff val="50000"/>
                  </a:schemeClr>
                </a:solidFill>
              </a:rPr>
              <a:t>FONCTION</a:t>
            </a:r>
            <a:r>
              <a:rPr lang="it-IT" b="1" i="1" dirty="0">
                <a:solidFill>
                  <a:schemeClr val="bg2">
                    <a:lumMod val="50000"/>
                    <a:lumOff val="50000"/>
                  </a:schemeClr>
                </a:solidFill>
              </a:rPr>
              <a:t> PENDANT UNE ANNÉE </a:t>
            </a:r>
            <a:r>
              <a:rPr lang="it-IT" b="1" i="1" dirty="0" err="1">
                <a:solidFill>
                  <a:schemeClr val="bg2">
                    <a:lumMod val="50000"/>
                    <a:lumOff val="50000"/>
                  </a:schemeClr>
                </a:solidFill>
              </a:rPr>
              <a:t>SCOLAIRE</a:t>
            </a:r>
            <a:r>
              <a:rPr lang="it-IT" b="1" i="1" dirty="0">
                <a:solidFill>
                  <a:schemeClr val="bg2">
                    <a:lumMod val="50000"/>
                    <a:lumOff val="50000"/>
                  </a:schemeClr>
                </a:solidFill>
              </a:rPr>
              <a:t> ET EST </a:t>
            </a:r>
            <a:r>
              <a:rPr lang="it-IT" b="1" i="1" dirty="0" err="1">
                <a:solidFill>
                  <a:schemeClr val="bg2">
                    <a:lumMod val="50000"/>
                    <a:lumOff val="50000"/>
                  </a:schemeClr>
                </a:solidFill>
              </a:rPr>
              <a:t>COMPOSÉ</a:t>
            </a:r>
            <a:r>
              <a:rPr lang="it-IT" b="1" i="1" dirty="0">
                <a:solidFill>
                  <a:schemeClr val="bg2">
                    <a:lumMod val="50000"/>
                    <a:lumOff val="50000"/>
                  </a:schemeClr>
                </a:solidFill>
              </a:rPr>
              <a:t> DU </a:t>
            </a:r>
            <a:r>
              <a:rPr lang="it-IT" b="1" i="1" dirty="0" err="1">
                <a:solidFill>
                  <a:schemeClr val="bg2">
                    <a:lumMod val="50000"/>
                    <a:lumOff val="50000"/>
                  </a:schemeClr>
                </a:solidFill>
              </a:rPr>
              <a:t>DIRECTEUR</a:t>
            </a:r>
            <a:r>
              <a:rPr lang="it-IT" b="1" i="1" dirty="0">
                <a:solidFill>
                  <a:schemeClr val="bg2">
                    <a:lumMod val="50000"/>
                    <a:lumOff val="50000"/>
                  </a:schemeClr>
                </a:solidFill>
              </a:rPr>
              <a:t> ET D'UN </a:t>
            </a:r>
            <a:r>
              <a:rPr lang="it-IT" b="1" i="1" dirty="0" err="1">
                <a:solidFill>
                  <a:schemeClr val="bg2">
                    <a:lumMod val="50000"/>
                    <a:lumOff val="50000"/>
                  </a:schemeClr>
                </a:solidFill>
              </a:rPr>
              <a:t>REPRÉSENTANT</a:t>
            </a:r>
            <a:r>
              <a:rPr lang="it-IT" b="1" i="1" dirty="0">
                <a:solidFill>
                  <a:schemeClr val="bg2">
                    <a:lumMod val="50000"/>
                    <a:lumOff val="50000"/>
                  </a:schemeClr>
                </a:solidFill>
              </a:rPr>
              <a:t> DES </a:t>
            </a:r>
            <a:r>
              <a:rPr lang="it-IT" b="1" i="1" dirty="0" err="1">
                <a:solidFill>
                  <a:schemeClr val="bg2">
                    <a:lumMod val="50000"/>
                    <a:lumOff val="50000"/>
                  </a:schemeClr>
                </a:solidFill>
              </a:rPr>
              <a:t>ENSEIGNANTS</a:t>
            </a:r>
            <a:r>
              <a:rPr lang="it-IT" b="1" i="1" dirty="0">
                <a:solidFill>
                  <a:schemeClr val="bg2">
                    <a:lumMod val="50000"/>
                    <a:lumOff val="50000"/>
                  </a:schemeClr>
                </a:solidFill>
              </a:rPr>
              <a:t>, DES ÉLÈVES ET DES </a:t>
            </a:r>
            <a:r>
              <a:rPr lang="it-IT" b="1" i="1" dirty="0" err="1">
                <a:solidFill>
                  <a:schemeClr val="bg2">
                    <a:lumMod val="50000"/>
                    <a:lumOff val="50000"/>
                  </a:schemeClr>
                </a:solidFill>
              </a:rPr>
              <a:t>PARENTS</a:t>
            </a:r>
            <a:r>
              <a:rPr lang="it-IT" b="1" i="1" dirty="0">
                <a:solidFill>
                  <a:schemeClr val="bg2">
                    <a:lumMod val="50000"/>
                    <a:lumOff val="50000"/>
                  </a:schemeClr>
                </a:solidFill>
              </a:rPr>
              <a:t> ÉLUS PAR LE </a:t>
            </a:r>
            <a:r>
              <a:rPr lang="it-IT" b="1" i="1" dirty="0" err="1">
                <a:solidFill>
                  <a:schemeClr val="bg2">
                    <a:lumMod val="50000"/>
                    <a:lumOff val="50000"/>
                  </a:schemeClr>
                </a:solidFill>
              </a:rPr>
              <a:t>CONSEIL</a:t>
            </a:r>
            <a:r>
              <a:rPr lang="it-IT" b="1" i="1" dirty="0">
                <a:solidFill>
                  <a:schemeClr val="bg2">
                    <a:lumMod val="50000"/>
                    <a:lumOff val="50000"/>
                  </a:schemeClr>
                </a:solidFill>
              </a:rPr>
              <a:t>. </a:t>
            </a:r>
            <a:endParaRPr lang="es-ES" b="1" i="1" dirty="0">
              <a:solidFill>
                <a:schemeClr val="bg2">
                  <a:lumMod val="50000"/>
                  <a:lumOff val="50000"/>
                </a:schemeClr>
              </a:solidFill>
            </a:endParaRPr>
          </a:p>
          <a:p>
            <a:pPr marL="0" indent="0">
              <a:buNone/>
            </a:pPr>
            <a:r>
              <a:rPr lang="it-IT" b="1" i="1" dirty="0">
                <a:solidFill>
                  <a:schemeClr val="bg2">
                    <a:lumMod val="50000"/>
                    <a:lumOff val="50000"/>
                  </a:schemeClr>
                </a:solidFill>
              </a:rPr>
              <a:t>L'ORGANE DE </a:t>
            </a:r>
            <a:r>
              <a:rPr lang="it-IT" b="1" i="1" dirty="0" err="1">
                <a:solidFill>
                  <a:schemeClr val="bg2">
                    <a:lumMod val="50000"/>
                    <a:lumOff val="50000"/>
                  </a:schemeClr>
                </a:solidFill>
              </a:rPr>
              <a:t>GARANTIE</a:t>
            </a:r>
            <a:r>
              <a:rPr lang="it-IT" b="1" i="1" dirty="0">
                <a:solidFill>
                  <a:schemeClr val="bg2">
                    <a:lumMod val="50000"/>
                    <a:lumOff val="50000"/>
                  </a:schemeClr>
                </a:solidFill>
              </a:rPr>
              <a:t> SE </a:t>
            </a:r>
            <a:r>
              <a:rPr lang="it-IT" b="1" i="1" dirty="0" err="1">
                <a:solidFill>
                  <a:schemeClr val="bg2">
                    <a:lumMod val="50000"/>
                    <a:lumOff val="50000"/>
                  </a:schemeClr>
                </a:solidFill>
              </a:rPr>
              <a:t>PRONONCE</a:t>
            </a:r>
            <a:r>
              <a:rPr lang="it-IT" b="1" i="1" dirty="0">
                <a:solidFill>
                  <a:schemeClr val="bg2">
                    <a:lumMod val="50000"/>
                    <a:lumOff val="50000"/>
                  </a:schemeClr>
                </a:solidFill>
              </a:rPr>
              <a:t> SI LES </a:t>
            </a:r>
            <a:r>
              <a:rPr lang="it-IT" b="1" i="1" dirty="0" err="1">
                <a:solidFill>
                  <a:schemeClr val="bg2">
                    <a:lumMod val="50000"/>
                    <a:lumOff val="50000"/>
                  </a:schemeClr>
                </a:solidFill>
              </a:rPr>
              <a:t>COMPOSANTS</a:t>
            </a:r>
            <a:r>
              <a:rPr lang="it-IT" b="1" i="1" dirty="0">
                <a:solidFill>
                  <a:schemeClr val="bg2">
                    <a:lumMod val="50000"/>
                    <a:lumOff val="50000"/>
                  </a:schemeClr>
                </a:solidFill>
              </a:rPr>
              <a:t> DES </a:t>
            </a:r>
            <a:r>
              <a:rPr lang="it-IT" b="1" i="1" dirty="0" err="1">
                <a:solidFill>
                  <a:schemeClr val="bg2">
                    <a:lumMod val="50000"/>
                    <a:lumOff val="50000"/>
                  </a:schemeClr>
                </a:solidFill>
              </a:rPr>
              <a:t>PROFESSEURS</a:t>
            </a:r>
            <a:r>
              <a:rPr lang="it-IT" b="1" i="1" dirty="0">
                <a:solidFill>
                  <a:schemeClr val="bg2">
                    <a:lumMod val="50000"/>
                    <a:lumOff val="50000"/>
                  </a:schemeClr>
                </a:solidFill>
              </a:rPr>
              <a:t> ET DES </a:t>
            </a:r>
            <a:r>
              <a:rPr lang="it-IT" b="1" i="1" dirty="0" err="1">
                <a:solidFill>
                  <a:schemeClr val="bg2">
                    <a:lumMod val="50000"/>
                    <a:lumOff val="50000"/>
                  </a:schemeClr>
                </a:solidFill>
              </a:rPr>
              <a:t>ÉTUDIANTS</a:t>
            </a:r>
            <a:r>
              <a:rPr lang="it-IT" b="1" i="1" dirty="0">
                <a:solidFill>
                  <a:schemeClr val="bg2">
                    <a:lumMod val="50000"/>
                    <a:lumOff val="50000"/>
                  </a:schemeClr>
                </a:solidFill>
              </a:rPr>
              <a:t> SONT </a:t>
            </a:r>
            <a:r>
              <a:rPr lang="it-IT" b="1" i="1" dirty="0" err="1">
                <a:solidFill>
                  <a:schemeClr val="bg2">
                    <a:lumMod val="50000"/>
                    <a:lumOff val="50000"/>
                  </a:schemeClr>
                </a:solidFill>
              </a:rPr>
              <a:t>PRÉSENTS</a:t>
            </a:r>
            <a:r>
              <a:rPr lang="it-IT" b="1" i="1" dirty="0">
                <a:solidFill>
                  <a:schemeClr val="bg2">
                    <a:lumMod val="50000"/>
                    <a:lumOff val="50000"/>
                  </a:schemeClr>
                </a:solidFill>
              </a:rPr>
              <a:t> ET IL N'EST PAS PERMIS DE </a:t>
            </a:r>
            <a:r>
              <a:rPr lang="it-IT" b="1" i="1" dirty="0" err="1">
                <a:solidFill>
                  <a:schemeClr val="bg2">
                    <a:lumMod val="50000"/>
                    <a:lumOff val="50000"/>
                  </a:schemeClr>
                </a:solidFill>
              </a:rPr>
              <a:t>S'ABSTENIR</a:t>
            </a:r>
            <a:r>
              <a:rPr lang="it-IT" b="1" i="1" dirty="0">
                <a:solidFill>
                  <a:schemeClr val="bg2">
                    <a:lumMod val="50000"/>
                    <a:lumOff val="50000"/>
                  </a:schemeClr>
                </a:solidFill>
              </a:rPr>
              <a:t> DE VOTE. LE </a:t>
            </a:r>
            <a:r>
              <a:rPr lang="it-IT" b="1" i="1" dirty="0" err="1">
                <a:solidFill>
                  <a:schemeClr val="bg2">
                    <a:lumMod val="50000"/>
                    <a:lumOff val="50000"/>
                  </a:schemeClr>
                </a:solidFill>
              </a:rPr>
              <a:t>DIRECTEUR</a:t>
            </a:r>
            <a:r>
              <a:rPr lang="it-IT" b="1" i="1" dirty="0">
                <a:solidFill>
                  <a:schemeClr val="bg2">
                    <a:lumMod val="50000"/>
                    <a:lumOff val="50000"/>
                  </a:schemeClr>
                </a:solidFill>
              </a:rPr>
              <a:t> DE L'OFFICE </a:t>
            </a:r>
            <a:r>
              <a:rPr lang="it-IT" b="1" i="1" dirty="0" err="1">
                <a:solidFill>
                  <a:schemeClr val="bg2">
                    <a:lumMod val="50000"/>
                    <a:lumOff val="50000"/>
                  </a:schemeClr>
                </a:solidFill>
              </a:rPr>
              <a:t>SCOLAIRE</a:t>
            </a:r>
            <a:r>
              <a:rPr lang="it-IT" b="1" i="1" dirty="0">
                <a:solidFill>
                  <a:schemeClr val="bg2">
                    <a:lumMod val="50000"/>
                    <a:lumOff val="50000"/>
                  </a:schemeClr>
                </a:solidFill>
              </a:rPr>
              <a:t> </a:t>
            </a:r>
            <a:r>
              <a:rPr lang="it-IT" b="1" i="1" dirty="0" err="1">
                <a:solidFill>
                  <a:schemeClr val="bg2">
                    <a:lumMod val="50000"/>
                    <a:lumOff val="50000"/>
                  </a:schemeClr>
                </a:solidFill>
              </a:rPr>
              <a:t>RÉGIONAL</a:t>
            </a:r>
            <a:r>
              <a:rPr lang="it-IT" b="1" i="1" dirty="0">
                <a:solidFill>
                  <a:schemeClr val="bg2">
                    <a:lumMod val="50000"/>
                    <a:lumOff val="50000"/>
                  </a:schemeClr>
                </a:solidFill>
              </a:rPr>
              <a:t> REÇOIT L'AVIS </a:t>
            </a:r>
            <a:r>
              <a:rPr lang="it-IT" b="1" i="1" dirty="0" err="1">
                <a:solidFill>
                  <a:schemeClr val="bg2">
                    <a:lumMod val="50000"/>
                    <a:lumOff val="50000"/>
                  </a:schemeClr>
                </a:solidFill>
              </a:rPr>
              <a:t>CONTRAINT</a:t>
            </a:r>
            <a:r>
              <a:rPr lang="it-IT" b="1" i="1" dirty="0">
                <a:solidFill>
                  <a:schemeClr val="bg2">
                    <a:lumMod val="50000"/>
                    <a:lumOff val="50000"/>
                  </a:schemeClr>
                </a:solidFill>
              </a:rPr>
              <a:t> DE L'ORGANE DE </a:t>
            </a:r>
            <a:r>
              <a:rPr lang="it-IT" b="1" i="1" dirty="0" err="1">
                <a:solidFill>
                  <a:schemeClr val="bg2">
                    <a:lumMod val="50000"/>
                    <a:lumOff val="50000"/>
                  </a:schemeClr>
                </a:solidFill>
              </a:rPr>
              <a:t>GARANTIE</a:t>
            </a:r>
            <a:r>
              <a:rPr lang="it-IT" b="1" i="1" dirty="0">
                <a:solidFill>
                  <a:schemeClr val="bg2">
                    <a:lumMod val="50000"/>
                    <a:lumOff val="50000"/>
                  </a:schemeClr>
                </a:solidFill>
              </a:rPr>
              <a:t> </a:t>
            </a:r>
            <a:r>
              <a:rPr lang="it-IT" b="1" i="1" dirty="0" err="1">
                <a:solidFill>
                  <a:schemeClr val="bg2">
                    <a:lumMod val="50000"/>
                    <a:lumOff val="50000"/>
                  </a:schemeClr>
                </a:solidFill>
              </a:rPr>
              <a:t>RÉGIONAL</a:t>
            </a:r>
            <a:r>
              <a:rPr lang="it-IT" b="1" i="1" dirty="0">
                <a:solidFill>
                  <a:schemeClr val="bg2">
                    <a:lumMod val="50000"/>
                    <a:lumOff val="50000"/>
                  </a:schemeClr>
                </a:solidFill>
              </a:rPr>
              <a:t> ET DÉCIDE DANS LES DÉLAIS </a:t>
            </a:r>
            <a:r>
              <a:rPr lang="it-IT" b="1" i="1" dirty="0" err="1">
                <a:solidFill>
                  <a:schemeClr val="bg2">
                    <a:lumMod val="50000"/>
                    <a:lumOff val="50000"/>
                  </a:schemeClr>
                </a:solidFill>
              </a:rPr>
              <a:t>IMPARTIS</a:t>
            </a:r>
            <a:r>
              <a:rPr lang="it-IT" b="1" i="1" dirty="0">
                <a:solidFill>
                  <a:schemeClr val="bg2">
                    <a:lumMod val="50000"/>
                    <a:lumOff val="50000"/>
                  </a:schemeClr>
                </a:solidFill>
              </a:rPr>
              <a:t>. </a:t>
            </a:r>
          </a:p>
        </p:txBody>
      </p:sp>
      <p:pic>
        <p:nvPicPr>
          <p:cNvPr id="4" name="Immagine 4">
            <a:extLst>
              <a:ext uri="{FF2B5EF4-FFF2-40B4-BE49-F238E27FC236}">
                <a16:creationId xmlns:a16="http://schemas.microsoft.com/office/drawing/2014/main" id="{C7166C20-3C35-E72D-00F9-91459C63AE52}"/>
              </a:ext>
            </a:extLst>
          </p:cNvPr>
          <p:cNvPicPr>
            <a:picLocks noChangeAspect="1"/>
          </p:cNvPicPr>
          <p:nvPr/>
        </p:nvPicPr>
        <p:blipFill>
          <a:blip r:embed="rId2"/>
          <a:stretch>
            <a:fillRect/>
          </a:stretch>
        </p:blipFill>
        <p:spPr>
          <a:xfrm rot="21028753">
            <a:off x="9061710" y="4660034"/>
            <a:ext cx="2698565" cy="1810101"/>
          </a:xfrm>
          <a:prstGeom prst="rect">
            <a:avLst/>
          </a:prstGeom>
        </p:spPr>
      </p:pic>
      <p:pic>
        <p:nvPicPr>
          <p:cNvPr id="6" name="Immagine 6">
            <a:extLst>
              <a:ext uri="{FF2B5EF4-FFF2-40B4-BE49-F238E27FC236}">
                <a16:creationId xmlns:a16="http://schemas.microsoft.com/office/drawing/2014/main" id="{178F3BF9-BD6C-5B46-2644-06FD827819B8}"/>
              </a:ext>
            </a:extLst>
          </p:cNvPr>
          <p:cNvPicPr>
            <a:picLocks noChangeAspect="1"/>
          </p:cNvPicPr>
          <p:nvPr/>
        </p:nvPicPr>
        <p:blipFill>
          <a:blip r:embed="rId3"/>
          <a:stretch>
            <a:fillRect/>
          </a:stretch>
        </p:blipFill>
        <p:spPr>
          <a:xfrm rot="587713">
            <a:off x="9183650" y="1276903"/>
            <a:ext cx="1968837" cy="1968837"/>
          </a:xfrm>
          <a:prstGeom prst="rect">
            <a:avLst/>
          </a:prstGeom>
        </p:spPr>
      </p:pic>
    </p:spTree>
    <p:extLst>
      <p:ext uri="{BB962C8B-B14F-4D97-AF65-F5344CB8AC3E}">
        <p14:creationId xmlns:p14="http://schemas.microsoft.com/office/powerpoint/2010/main" val="389269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FBF8BB-71EF-E768-5262-D89AA3BC7B67}"/>
              </a:ext>
            </a:extLst>
          </p:cNvPr>
          <p:cNvSpPr>
            <a:spLocks noGrp="1"/>
          </p:cNvSpPr>
          <p:nvPr>
            <p:ph idx="1"/>
          </p:nvPr>
        </p:nvSpPr>
        <p:spPr>
          <a:xfrm>
            <a:off x="2540000" y="718782"/>
            <a:ext cx="7560399" cy="5116954"/>
          </a:xfrm>
        </p:spPr>
        <p:txBody>
          <a:bodyPr>
            <a:normAutofit fontScale="92500" lnSpcReduction="10000"/>
          </a:bodyPr>
          <a:lstStyle/>
          <a:p>
            <a:r>
              <a:rPr lang="it-IT" i="1" dirty="0">
                <a:solidFill>
                  <a:schemeClr val="bg2">
                    <a:lumMod val="50000"/>
                    <a:lumOff val="50000"/>
                  </a:schemeClr>
                </a:solidFill>
              </a:rPr>
              <a:t>À LA FIN DES COURS, LES </a:t>
            </a:r>
            <a:r>
              <a:rPr lang="it-IT" i="1" dirty="0" err="1">
                <a:solidFill>
                  <a:schemeClr val="bg2">
                    <a:lumMod val="50000"/>
                    <a:lumOff val="50000"/>
                  </a:schemeClr>
                </a:solidFill>
              </a:rPr>
              <a:t>ENSEIGNANTS</a:t>
            </a:r>
            <a:r>
              <a:rPr lang="it-IT" i="1" dirty="0">
                <a:solidFill>
                  <a:schemeClr val="bg2">
                    <a:lumMod val="50000"/>
                    <a:lumOff val="50000"/>
                  </a:schemeClr>
                </a:solidFill>
              </a:rPr>
              <a:t> </a:t>
            </a:r>
            <a:r>
              <a:rPr lang="it-IT" i="1" dirty="0" err="1">
                <a:solidFill>
                  <a:schemeClr val="bg2">
                    <a:lumMod val="50000"/>
                    <a:lumOff val="50000"/>
                  </a:schemeClr>
                </a:solidFill>
              </a:rPr>
              <a:t>ACCEPTENT</a:t>
            </a:r>
            <a:r>
              <a:rPr lang="it-IT" i="1" dirty="0">
                <a:solidFill>
                  <a:schemeClr val="bg2">
                    <a:lumMod val="50000"/>
                    <a:lumOff val="50000"/>
                  </a:schemeClr>
                </a:solidFill>
              </a:rPr>
              <a:t> QUE LE SONT </a:t>
            </a:r>
            <a:r>
              <a:rPr lang="it-IT" i="1" dirty="0" err="1">
                <a:solidFill>
                  <a:schemeClr val="bg2">
                    <a:lumMod val="50000"/>
                    <a:lumOff val="50000"/>
                  </a:schemeClr>
                </a:solidFill>
              </a:rPr>
              <a:t>LAISSÉS</a:t>
            </a:r>
            <a:r>
              <a:rPr lang="it-IT" i="1" dirty="0">
                <a:solidFill>
                  <a:schemeClr val="bg2">
                    <a:lumMod val="50000"/>
                    <a:lumOff val="50000"/>
                  </a:schemeClr>
                </a:solidFill>
              </a:rPr>
              <a:t> EN ORDRE ET QUE LE </a:t>
            </a:r>
            <a:r>
              <a:rPr lang="it-IT" i="1" dirty="0" err="1">
                <a:solidFill>
                  <a:schemeClr val="bg2">
                    <a:lumMod val="50000"/>
                    <a:lumOff val="50000"/>
                  </a:schemeClr>
                </a:solidFill>
              </a:rPr>
              <a:t>MATÉRIEL</a:t>
            </a:r>
            <a:r>
              <a:rPr lang="it-IT" i="1" dirty="0">
                <a:solidFill>
                  <a:schemeClr val="bg2">
                    <a:lumMod val="50000"/>
                    <a:lumOff val="50000"/>
                  </a:schemeClr>
                </a:solidFill>
              </a:rPr>
              <a:t> </a:t>
            </a:r>
            <a:r>
              <a:rPr lang="it-IT" i="1" dirty="0" err="1">
                <a:solidFill>
                  <a:schemeClr val="bg2">
                    <a:lumMod val="50000"/>
                    <a:lumOff val="50000"/>
                  </a:schemeClr>
                </a:solidFill>
              </a:rPr>
              <a:t>UTILISÉ</a:t>
            </a:r>
            <a:r>
              <a:rPr lang="it-IT" i="1" dirty="0">
                <a:solidFill>
                  <a:schemeClr val="bg2">
                    <a:lumMod val="50000"/>
                    <a:lumOff val="50000"/>
                  </a:schemeClr>
                </a:solidFill>
              </a:rPr>
              <a:t> EST RENDUE PAR LES ÉLÈVES. LES </a:t>
            </a:r>
            <a:r>
              <a:rPr lang="it-IT" i="1" dirty="0" err="1">
                <a:solidFill>
                  <a:schemeClr val="bg2">
                    <a:lumMod val="50000"/>
                    <a:lumOff val="50000"/>
                  </a:schemeClr>
                </a:solidFill>
              </a:rPr>
              <a:t>ENSEIGNANTS</a:t>
            </a:r>
            <a:r>
              <a:rPr lang="it-IT" i="1" dirty="0">
                <a:solidFill>
                  <a:schemeClr val="bg2">
                    <a:lumMod val="50000"/>
                    <a:lumOff val="50000"/>
                  </a:schemeClr>
                </a:solidFill>
              </a:rPr>
              <a:t> SONT </a:t>
            </a:r>
            <a:r>
              <a:rPr lang="it-IT" i="1" dirty="0" err="1">
                <a:solidFill>
                  <a:schemeClr val="bg2">
                    <a:lumMod val="50000"/>
                    <a:lumOff val="50000"/>
                  </a:schemeClr>
                </a:solidFill>
              </a:rPr>
              <a:t>OBLIGÉS</a:t>
            </a:r>
            <a:r>
              <a:rPr lang="it-IT" i="1" dirty="0">
                <a:solidFill>
                  <a:schemeClr val="bg2">
                    <a:lumMod val="50000"/>
                    <a:lumOff val="50000"/>
                  </a:schemeClr>
                </a:solidFill>
              </a:rPr>
              <a:t> DE </a:t>
            </a:r>
            <a:r>
              <a:rPr lang="it-IT" i="1" dirty="0" err="1">
                <a:solidFill>
                  <a:schemeClr val="bg2">
                    <a:lumMod val="50000"/>
                    <a:lumOff val="50000"/>
                  </a:schemeClr>
                </a:solidFill>
              </a:rPr>
              <a:t>PARTICIPER</a:t>
            </a:r>
            <a:r>
              <a:rPr lang="it-IT" i="1" dirty="0">
                <a:solidFill>
                  <a:schemeClr val="bg2">
                    <a:lumMod val="50000"/>
                    <a:lumOff val="50000"/>
                  </a:schemeClr>
                </a:solidFill>
              </a:rPr>
              <a:t> AUX </a:t>
            </a:r>
            <a:r>
              <a:rPr lang="it-IT" i="1" dirty="0" err="1">
                <a:solidFill>
                  <a:schemeClr val="bg2">
                    <a:lumMod val="50000"/>
                    <a:lumOff val="50000"/>
                  </a:schemeClr>
                </a:solidFill>
              </a:rPr>
              <a:t>RÉUNIONS</a:t>
            </a:r>
            <a:r>
              <a:rPr lang="it-IT" i="1" dirty="0">
                <a:solidFill>
                  <a:schemeClr val="bg2">
                    <a:lumMod val="50000"/>
                    <a:lumOff val="50000"/>
                  </a:schemeClr>
                </a:solidFill>
              </a:rPr>
              <a:t> VISÉES ILS FONT PARTIE COMME </a:t>
            </a:r>
            <a:r>
              <a:rPr lang="it-IT" i="1" dirty="0" err="1">
                <a:solidFill>
                  <a:schemeClr val="bg2">
                    <a:lumMod val="50000"/>
                    <a:lumOff val="50000"/>
                  </a:schemeClr>
                </a:solidFill>
              </a:rPr>
              <a:t>MEMBRES</a:t>
            </a:r>
            <a:r>
              <a:rPr lang="it-IT" i="1" dirty="0">
                <a:solidFill>
                  <a:schemeClr val="bg2">
                    <a:lumMod val="50000"/>
                    <a:lumOff val="50000"/>
                  </a:schemeClr>
                </a:solidFill>
              </a:rPr>
              <a:t> DE DROIT ET </a:t>
            </a:r>
            <a:r>
              <a:rPr lang="it-IT" i="1" dirty="0" err="1">
                <a:solidFill>
                  <a:schemeClr val="bg2">
                    <a:lumMod val="50000"/>
                    <a:lumOff val="50000"/>
                  </a:schemeClr>
                </a:solidFill>
              </a:rPr>
              <a:t>RÉPONDENT</a:t>
            </a:r>
            <a:r>
              <a:rPr lang="it-IT" i="1" dirty="0">
                <a:solidFill>
                  <a:schemeClr val="bg2">
                    <a:lumMod val="50000"/>
                    <a:lumOff val="50000"/>
                  </a:schemeClr>
                </a:solidFill>
              </a:rPr>
              <a:t> AU </a:t>
            </a:r>
            <a:r>
              <a:rPr lang="it-IT" i="1" dirty="0" err="1">
                <a:solidFill>
                  <a:schemeClr val="bg2">
                    <a:lumMod val="50000"/>
                    <a:lumOff val="50000"/>
                  </a:schemeClr>
                </a:solidFill>
              </a:rPr>
              <a:t>CONSEIL</a:t>
            </a:r>
            <a:r>
              <a:rPr lang="it-IT" i="1" dirty="0">
                <a:solidFill>
                  <a:schemeClr val="bg2">
                    <a:lumMod val="50000"/>
                    <a:lumOff val="50000"/>
                  </a:schemeClr>
                </a:solidFill>
              </a:rPr>
              <a:t> DE CLASSE DE LA </a:t>
            </a:r>
            <a:r>
              <a:rPr lang="it-IT" i="1" dirty="0" err="1">
                <a:solidFill>
                  <a:schemeClr val="bg2">
                    <a:lumMod val="50000"/>
                    <a:lumOff val="50000"/>
                  </a:schemeClr>
                </a:solidFill>
              </a:rPr>
              <a:t>STRATÉGIE</a:t>
            </a:r>
            <a:r>
              <a:rPr lang="it-IT" i="1" dirty="0">
                <a:solidFill>
                  <a:schemeClr val="bg2">
                    <a:lumMod val="50000"/>
                    <a:lumOff val="50000"/>
                  </a:schemeClr>
                </a:solidFill>
              </a:rPr>
              <a:t> </a:t>
            </a:r>
            <a:r>
              <a:rPr lang="it-IT" i="1" dirty="0" err="1">
                <a:solidFill>
                  <a:schemeClr val="bg2">
                    <a:lumMod val="50000"/>
                    <a:lumOff val="50000"/>
                  </a:schemeClr>
                </a:solidFill>
              </a:rPr>
              <a:t>PÉDAGOGIQUE</a:t>
            </a:r>
            <a:r>
              <a:rPr lang="it-IT" i="1" dirty="0">
                <a:solidFill>
                  <a:schemeClr val="bg2">
                    <a:lumMod val="50000"/>
                    <a:lumOff val="50000"/>
                  </a:schemeClr>
                </a:solidFill>
              </a:rPr>
              <a:t>, DE LEUR </a:t>
            </a:r>
            <a:r>
              <a:rPr lang="it-IT" i="1" dirty="0" err="1">
                <a:solidFill>
                  <a:schemeClr val="bg2">
                    <a:lumMod val="50000"/>
                    <a:lumOff val="50000"/>
                  </a:schemeClr>
                </a:solidFill>
              </a:rPr>
              <a:t>ENSEIGNEMENT</a:t>
            </a:r>
            <a:r>
              <a:rPr lang="it-IT" i="1" dirty="0">
                <a:solidFill>
                  <a:schemeClr val="bg2">
                    <a:lumMod val="50000"/>
                    <a:lumOff val="50000"/>
                  </a:schemeClr>
                </a:solidFill>
              </a:rPr>
              <a:t>, </a:t>
            </a:r>
            <a:r>
              <a:rPr lang="it-IT" i="1" dirty="0" err="1">
                <a:solidFill>
                  <a:schemeClr val="bg2">
                    <a:lumMod val="50000"/>
                    <a:lumOff val="50000"/>
                  </a:schemeClr>
                </a:solidFill>
              </a:rPr>
              <a:t>SOUMETTRE</a:t>
            </a:r>
            <a:r>
              <a:rPr lang="it-IT" i="1" dirty="0">
                <a:solidFill>
                  <a:schemeClr val="bg2">
                    <a:lumMod val="50000"/>
                    <a:lumOff val="50000"/>
                  </a:schemeClr>
                </a:solidFill>
              </a:rPr>
              <a:t> A LA FIN DE L'ANNEE </a:t>
            </a:r>
            <a:r>
              <a:rPr lang="it-IT" i="1" dirty="0" err="1">
                <a:solidFill>
                  <a:schemeClr val="bg2">
                    <a:lumMod val="50000"/>
                    <a:lumOff val="50000"/>
                  </a:schemeClr>
                </a:solidFill>
              </a:rPr>
              <a:t>SCOLAIRE</a:t>
            </a:r>
            <a:r>
              <a:rPr lang="it-IT" i="1" dirty="0">
                <a:solidFill>
                  <a:schemeClr val="bg2">
                    <a:lumMod val="50000"/>
                    <a:lumOff val="50000"/>
                  </a:schemeClr>
                </a:solidFill>
              </a:rPr>
              <a:t> UN </a:t>
            </a:r>
            <a:r>
              <a:rPr lang="it-IT" i="1" dirty="0" err="1">
                <a:solidFill>
                  <a:schemeClr val="bg2">
                    <a:lumMod val="50000"/>
                    <a:lumOff val="50000"/>
                  </a:schemeClr>
                </a:solidFill>
              </a:rPr>
              <a:t>RAPPORT</a:t>
            </a:r>
            <a:r>
              <a:rPr lang="it-IT" i="1" dirty="0">
                <a:solidFill>
                  <a:schemeClr val="bg2">
                    <a:lumMod val="50000"/>
                    <a:lumOff val="50000"/>
                  </a:schemeClr>
                </a:solidFill>
              </a:rPr>
              <a:t> SUR </a:t>
            </a:r>
            <a:r>
              <a:rPr lang="it-IT" i="1" dirty="0" err="1">
                <a:solidFill>
                  <a:schemeClr val="bg2">
                    <a:lumMod val="50000"/>
                    <a:lumOff val="50000"/>
                  </a:schemeClr>
                </a:solidFill>
              </a:rPr>
              <a:t>L'ACTIVITE</a:t>
            </a:r>
            <a:r>
              <a:rPr lang="it-IT" i="1" dirty="0">
                <a:solidFill>
                  <a:schemeClr val="bg2">
                    <a:lumMod val="50000"/>
                    <a:lumOff val="50000"/>
                  </a:schemeClr>
                </a:solidFill>
              </a:rPr>
              <a:t> </a:t>
            </a:r>
            <a:r>
              <a:rPr lang="it-IT" i="1" dirty="0" err="1">
                <a:solidFill>
                  <a:schemeClr val="bg2">
                    <a:lumMod val="50000"/>
                    <a:lumOff val="50000"/>
                  </a:schemeClr>
                </a:solidFill>
              </a:rPr>
              <a:t>D'ENSEIGNEMENT</a:t>
            </a:r>
            <a:r>
              <a:rPr lang="it-IT" i="1" dirty="0">
                <a:solidFill>
                  <a:schemeClr val="bg2">
                    <a:lumMod val="50000"/>
                    <a:lumOff val="50000"/>
                  </a:schemeClr>
                </a:solidFill>
              </a:rPr>
              <a:t> ET </a:t>
            </a:r>
            <a:r>
              <a:rPr lang="it-IT" i="1" dirty="0" err="1">
                <a:solidFill>
                  <a:schemeClr val="bg2">
                    <a:lumMod val="50000"/>
                    <a:lumOff val="50000"/>
                  </a:schemeClr>
                </a:solidFill>
              </a:rPr>
              <a:t>ALLOUEZ</a:t>
            </a:r>
            <a:r>
              <a:rPr lang="it-IT" i="1" dirty="0">
                <a:solidFill>
                  <a:schemeClr val="bg2">
                    <a:lumMod val="50000"/>
                    <a:lumOff val="50000"/>
                  </a:schemeClr>
                </a:solidFill>
              </a:rPr>
              <a:t> UNE HEURE PAR </a:t>
            </a:r>
            <a:r>
              <a:rPr lang="it-IT" i="1" dirty="0" err="1">
                <a:solidFill>
                  <a:schemeClr val="bg2">
                    <a:lumMod val="50000"/>
                    <a:lumOff val="50000"/>
                  </a:schemeClr>
                </a:solidFill>
              </a:rPr>
              <a:t>SEMAINE</a:t>
            </a:r>
            <a:r>
              <a:rPr lang="it-IT" i="1" dirty="0">
                <a:solidFill>
                  <a:schemeClr val="bg2">
                    <a:lumMod val="50000"/>
                    <a:lumOff val="50000"/>
                  </a:schemeClr>
                </a:solidFill>
              </a:rPr>
              <a:t> AUX </a:t>
            </a:r>
            <a:r>
              <a:rPr lang="it-IT" i="1" dirty="0" err="1">
                <a:solidFill>
                  <a:schemeClr val="bg2">
                    <a:lumMod val="50000"/>
                    <a:lumOff val="50000"/>
                  </a:schemeClr>
                </a:solidFill>
              </a:rPr>
              <a:t>CONVERSATIONS</a:t>
            </a:r>
            <a:r>
              <a:rPr lang="it-IT" i="1" dirty="0">
                <a:solidFill>
                  <a:schemeClr val="bg2">
                    <a:lumMod val="50000"/>
                    <a:lumOff val="50000"/>
                  </a:schemeClr>
                </a:solidFill>
              </a:rPr>
              <a:t> AVEC LA </a:t>
            </a:r>
            <a:r>
              <a:rPr lang="it-IT" i="1" dirty="0" err="1">
                <a:solidFill>
                  <a:schemeClr val="bg2">
                    <a:lumMod val="50000"/>
                    <a:lumOff val="50000"/>
                  </a:schemeClr>
                </a:solidFill>
              </a:rPr>
              <a:t>FAMILLE</a:t>
            </a:r>
            <a:r>
              <a:rPr lang="it-IT" i="1" dirty="0">
                <a:solidFill>
                  <a:schemeClr val="bg2">
                    <a:lumMod val="50000"/>
                    <a:lumOff val="50000"/>
                  </a:schemeClr>
                </a:solidFill>
              </a:rPr>
              <a:t>. LES </a:t>
            </a:r>
            <a:r>
              <a:rPr lang="it-IT" i="1" dirty="0" err="1">
                <a:solidFill>
                  <a:schemeClr val="bg2">
                    <a:lumMod val="50000"/>
                    <a:lumOff val="50000"/>
                  </a:schemeClr>
                </a:solidFill>
              </a:rPr>
              <a:t>ENSEIGNANTS</a:t>
            </a:r>
            <a:r>
              <a:rPr lang="it-IT" i="1" dirty="0">
                <a:solidFill>
                  <a:schemeClr val="bg2">
                    <a:lumMod val="50000"/>
                    <a:lumOff val="50000"/>
                  </a:schemeClr>
                </a:solidFill>
              </a:rPr>
              <a:t> </a:t>
            </a:r>
            <a:r>
              <a:rPr lang="it-IT" i="1" dirty="0" err="1">
                <a:solidFill>
                  <a:schemeClr val="bg2">
                    <a:lumMod val="50000"/>
                    <a:lumOff val="50000"/>
                  </a:schemeClr>
                </a:solidFill>
              </a:rPr>
              <a:t>DOIVENT</a:t>
            </a:r>
            <a:r>
              <a:rPr lang="it-IT" i="1" dirty="0">
                <a:solidFill>
                  <a:schemeClr val="bg2">
                    <a:lumMod val="50000"/>
                    <a:lumOff val="50000"/>
                  </a:schemeClr>
                </a:solidFill>
              </a:rPr>
              <a:t> </a:t>
            </a:r>
            <a:r>
              <a:rPr lang="it-IT" i="1" dirty="0" err="1">
                <a:solidFill>
                  <a:schemeClr val="bg2">
                    <a:lumMod val="50000"/>
                    <a:lumOff val="50000"/>
                  </a:schemeClr>
                </a:solidFill>
              </a:rPr>
              <a:t>SENSIBILISER</a:t>
            </a:r>
            <a:r>
              <a:rPr lang="it-IT" i="1" dirty="0">
                <a:solidFill>
                  <a:schemeClr val="bg2">
                    <a:lumMod val="50000"/>
                    <a:lumOff val="50000"/>
                  </a:schemeClr>
                </a:solidFill>
              </a:rPr>
              <a:t> LES ÉLÈVES </a:t>
            </a:r>
            <a:r>
              <a:rPr lang="it-IT" i="1" dirty="0" err="1">
                <a:solidFill>
                  <a:schemeClr val="bg2">
                    <a:lumMod val="50000"/>
                    <a:lumOff val="50000"/>
                  </a:schemeClr>
                </a:solidFill>
              </a:rPr>
              <a:t>PROBLÈMES</a:t>
            </a:r>
            <a:r>
              <a:rPr lang="it-IT" i="1" dirty="0">
                <a:solidFill>
                  <a:schemeClr val="bg2">
                    <a:lumMod val="50000"/>
                    <a:lumOff val="50000"/>
                  </a:schemeClr>
                </a:solidFill>
              </a:rPr>
              <a:t> DE </a:t>
            </a:r>
            <a:r>
              <a:rPr lang="it-IT" i="1" dirty="0" err="1">
                <a:solidFill>
                  <a:schemeClr val="bg2">
                    <a:lumMod val="50000"/>
                    <a:lumOff val="50000"/>
                  </a:schemeClr>
                </a:solidFill>
              </a:rPr>
              <a:t>SÉCURITÉ</a:t>
            </a:r>
            <a:r>
              <a:rPr lang="it-IT" i="1" dirty="0">
                <a:solidFill>
                  <a:schemeClr val="bg2">
                    <a:lumMod val="50000"/>
                    <a:lumOff val="50000"/>
                  </a:schemeClr>
                </a:solidFill>
              </a:rPr>
              <a:t> ET </a:t>
            </a:r>
            <a:r>
              <a:rPr lang="it-IT" i="1" dirty="0" err="1">
                <a:solidFill>
                  <a:schemeClr val="bg2">
                    <a:lumMod val="50000"/>
                    <a:lumOff val="50000"/>
                  </a:schemeClr>
                </a:solidFill>
              </a:rPr>
              <a:t>COMMUNIQUER</a:t>
            </a:r>
            <a:r>
              <a:rPr lang="it-IT" i="1" dirty="0">
                <a:solidFill>
                  <a:schemeClr val="bg2">
                    <a:lumMod val="50000"/>
                    <a:lumOff val="50000"/>
                  </a:schemeClr>
                </a:solidFill>
              </a:rPr>
              <a:t> AU </a:t>
            </a:r>
            <a:r>
              <a:rPr lang="it-IT" i="1" dirty="0" err="1">
                <a:solidFill>
                  <a:schemeClr val="bg2">
                    <a:lumMod val="50000"/>
                    <a:lumOff val="50000"/>
                  </a:schemeClr>
                </a:solidFill>
              </a:rPr>
              <a:t>RESPONSABLE</a:t>
            </a:r>
            <a:r>
              <a:rPr lang="it-IT" i="1" dirty="0">
                <a:solidFill>
                  <a:schemeClr val="bg2">
                    <a:lumMod val="50000"/>
                    <a:lumOff val="50000"/>
                  </a:schemeClr>
                </a:solidFill>
              </a:rPr>
              <a:t> DE LA </a:t>
            </a:r>
            <a:r>
              <a:rPr lang="it-IT" i="1" dirty="0" err="1">
                <a:solidFill>
                  <a:schemeClr val="bg2">
                    <a:lumMod val="50000"/>
                    <a:lumOff val="50000"/>
                  </a:schemeClr>
                </a:solidFill>
              </a:rPr>
              <a:t>SÉCURITÉ</a:t>
            </a:r>
            <a:r>
              <a:rPr lang="it-IT" i="1" dirty="0">
                <a:solidFill>
                  <a:schemeClr val="bg2">
                    <a:lumMod val="50000"/>
                    <a:lumOff val="50000"/>
                  </a:schemeClr>
                </a:solidFill>
              </a:rPr>
              <a:t> DES </a:t>
            </a:r>
            <a:r>
              <a:rPr lang="it-IT" i="1" dirty="0" err="1">
                <a:solidFill>
                  <a:schemeClr val="bg2">
                    <a:lumMod val="50000"/>
                    <a:lumOff val="50000"/>
                  </a:schemeClr>
                </a:solidFill>
              </a:rPr>
              <a:t>SITUATIONS</a:t>
            </a:r>
            <a:r>
              <a:rPr lang="it-IT" i="1" dirty="0">
                <a:solidFill>
                  <a:schemeClr val="bg2">
                    <a:lumMod val="50000"/>
                    <a:lumOff val="50000"/>
                  </a:schemeClr>
                </a:solidFill>
              </a:rPr>
              <a:t> </a:t>
            </a:r>
            <a:r>
              <a:rPr lang="it-IT" i="1" dirty="0" err="1">
                <a:solidFill>
                  <a:schemeClr val="bg2">
                    <a:lumMod val="50000"/>
                    <a:lumOff val="50000"/>
                  </a:schemeClr>
                </a:solidFill>
              </a:rPr>
              <a:t>DANGEREUSES</a:t>
            </a:r>
            <a:r>
              <a:rPr lang="it-IT" i="1" dirty="0">
                <a:solidFill>
                  <a:schemeClr val="bg2">
                    <a:lumMod val="50000"/>
                    <a:lumOff val="50000"/>
                  </a:schemeClr>
                </a:solidFill>
              </a:rPr>
              <a:t>. CHAQUE DOCENT DOIT AVOIR VOIR CHAQUE </a:t>
            </a:r>
            <a:r>
              <a:rPr lang="it-IT" i="1" dirty="0" err="1">
                <a:solidFill>
                  <a:schemeClr val="bg2">
                    <a:lumMod val="50000"/>
                    <a:lumOff val="50000"/>
                  </a:schemeClr>
                </a:solidFill>
              </a:rPr>
              <a:t>CIRCULAIRE</a:t>
            </a:r>
            <a:r>
              <a:rPr lang="it-IT" i="1" dirty="0">
                <a:solidFill>
                  <a:schemeClr val="bg2">
                    <a:lumMod val="50000"/>
                    <a:lumOff val="50000"/>
                  </a:schemeClr>
                </a:solidFill>
              </a:rPr>
              <a:t> ET CHAQUE AVIS...</a:t>
            </a:r>
          </a:p>
        </p:txBody>
      </p:sp>
      <p:pic>
        <p:nvPicPr>
          <p:cNvPr id="4" name="Immagine 4">
            <a:extLst>
              <a:ext uri="{FF2B5EF4-FFF2-40B4-BE49-F238E27FC236}">
                <a16:creationId xmlns:a16="http://schemas.microsoft.com/office/drawing/2014/main" id="{F42355B1-ACBF-E4DE-6F27-D80F5805C1BF}"/>
              </a:ext>
            </a:extLst>
          </p:cNvPr>
          <p:cNvPicPr>
            <a:picLocks noChangeAspect="1"/>
          </p:cNvPicPr>
          <p:nvPr/>
        </p:nvPicPr>
        <p:blipFill>
          <a:blip r:embed="rId2"/>
          <a:stretch>
            <a:fillRect/>
          </a:stretch>
        </p:blipFill>
        <p:spPr>
          <a:xfrm flipH="1">
            <a:off x="798197" y="5387546"/>
            <a:ext cx="1670972" cy="1470454"/>
          </a:xfrm>
          <a:prstGeom prst="rect">
            <a:avLst/>
          </a:prstGeom>
        </p:spPr>
      </p:pic>
      <p:pic>
        <p:nvPicPr>
          <p:cNvPr id="5" name="Immagine 5">
            <a:extLst>
              <a:ext uri="{FF2B5EF4-FFF2-40B4-BE49-F238E27FC236}">
                <a16:creationId xmlns:a16="http://schemas.microsoft.com/office/drawing/2014/main" id="{34E99791-B6F0-258A-BA51-A528BF97B4C3}"/>
              </a:ext>
            </a:extLst>
          </p:cNvPr>
          <p:cNvPicPr>
            <a:picLocks noChangeAspect="1"/>
          </p:cNvPicPr>
          <p:nvPr/>
        </p:nvPicPr>
        <p:blipFill>
          <a:blip r:embed="rId3"/>
          <a:stretch>
            <a:fillRect/>
          </a:stretch>
        </p:blipFill>
        <p:spPr>
          <a:xfrm>
            <a:off x="10100399" y="24485"/>
            <a:ext cx="1580906" cy="1388593"/>
          </a:xfrm>
          <a:prstGeom prst="rect">
            <a:avLst/>
          </a:prstGeom>
        </p:spPr>
      </p:pic>
    </p:spTree>
    <p:extLst>
      <p:ext uri="{BB962C8B-B14F-4D97-AF65-F5344CB8AC3E}">
        <p14:creationId xmlns:p14="http://schemas.microsoft.com/office/powerpoint/2010/main" val="234947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98C4E06-CBFD-DD20-064F-1009211FDB22}"/>
              </a:ext>
            </a:extLst>
          </p:cNvPr>
          <p:cNvSpPr>
            <a:spLocks noGrp="1"/>
          </p:cNvSpPr>
          <p:nvPr>
            <p:ph idx="1"/>
          </p:nvPr>
        </p:nvSpPr>
        <p:spPr>
          <a:xfrm>
            <a:off x="1235676" y="672055"/>
            <a:ext cx="9439189" cy="3394951"/>
          </a:xfrm>
        </p:spPr>
        <p:txBody>
          <a:bodyPr>
            <a:noAutofit/>
          </a:bodyPr>
          <a:lstStyle/>
          <a:p>
            <a:pPr marL="0" indent="0">
              <a:buNone/>
            </a:pPr>
            <a:r>
              <a:rPr lang="it-IT" sz="1600" b="1" i="1" dirty="0">
                <a:solidFill>
                  <a:schemeClr val="bg2">
                    <a:lumMod val="50000"/>
                    <a:lumOff val="50000"/>
                  </a:schemeClr>
                </a:solidFill>
              </a:rPr>
              <a:t>5. </a:t>
            </a:r>
            <a:r>
              <a:rPr lang="it-IT" sz="1600" b="1" i="1" dirty="0" err="1">
                <a:solidFill>
                  <a:schemeClr val="bg2">
                    <a:lumMod val="50000"/>
                    <a:lumOff val="50000"/>
                  </a:schemeClr>
                </a:solidFill>
              </a:rPr>
              <a:t>Pour</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absences</a:t>
            </a:r>
            <a:r>
              <a:rPr lang="it-IT" sz="1600" b="1" i="1" dirty="0">
                <a:solidFill>
                  <a:schemeClr val="bg2">
                    <a:lumMod val="50000"/>
                    <a:lumOff val="50000"/>
                  </a:schemeClr>
                </a:solidFill>
              </a:rPr>
              <a:t> de plus de </a:t>
            </a:r>
            <a:r>
              <a:rPr lang="it-IT" sz="1600" b="1" i="1" dirty="0" err="1">
                <a:solidFill>
                  <a:schemeClr val="bg2">
                    <a:lumMod val="50000"/>
                    <a:lumOff val="50000"/>
                  </a:schemeClr>
                </a:solidFill>
              </a:rPr>
              <a:t>trois</a:t>
            </a:r>
            <a:r>
              <a:rPr lang="it-IT" sz="1600" b="1" i="1" dirty="0">
                <a:solidFill>
                  <a:schemeClr val="bg2">
                    <a:lumMod val="50000"/>
                    <a:lumOff val="50000"/>
                  </a:schemeClr>
                </a:solidFill>
              </a:rPr>
              <a:t> </a:t>
            </a:r>
            <a:r>
              <a:rPr lang="it-IT" sz="1600" b="1" i="1" dirty="0" err="1">
                <a:solidFill>
                  <a:schemeClr val="bg2">
                    <a:lumMod val="50000"/>
                    <a:lumOff val="50000"/>
                  </a:schemeClr>
                </a:solidFill>
              </a:rPr>
              <a:t>jours</a:t>
            </a:r>
            <a:r>
              <a:rPr lang="it-IT" sz="1600" b="1" i="1" dirty="0">
                <a:solidFill>
                  <a:schemeClr val="bg2">
                    <a:lumMod val="50000"/>
                    <a:lumOff val="50000"/>
                  </a:schemeClr>
                </a:solidFill>
              </a:rPr>
              <a:t>, le </a:t>
            </a:r>
            <a:r>
              <a:rPr lang="it-IT" sz="1600" b="1" i="1" dirty="0" err="1">
                <a:solidFill>
                  <a:schemeClr val="bg2">
                    <a:lumMod val="50000"/>
                    <a:lumOff val="50000"/>
                  </a:schemeClr>
                </a:solidFill>
              </a:rPr>
              <a:t>professeur</a:t>
            </a:r>
            <a:r>
              <a:rPr lang="it-IT" sz="1600" b="1" i="1" dirty="0">
                <a:solidFill>
                  <a:schemeClr val="bg2">
                    <a:lumMod val="50000"/>
                    <a:lumOff val="50000"/>
                  </a:schemeClr>
                </a:solidFill>
              </a:rPr>
              <a:t> de la première </a:t>
            </a:r>
            <a:r>
              <a:rPr lang="it-IT" sz="1600" b="1" i="1" dirty="0" err="1">
                <a:solidFill>
                  <a:schemeClr val="bg2">
                    <a:lumMod val="50000"/>
                    <a:lumOff val="50000"/>
                  </a:schemeClr>
                </a:solidFill>
              </a:rPr>
              <a:t>heure</a:t>
            </a:r>
            <a:r>
              <a:rPr lang="it-IT" sz="1600" b="1" i="1" dirty="0">
                <a:solidFill>
                  <a:schemeClr val="bg2">
                    <a:lumMod val="50000"/>
                    <a:lumOff val="50000"/>
                  </a:schemeClr>
                </a:solidFill>
              </a:rPr>
              <a:t> </a:t>
            </a:r>
            <a:r>
              <a:rPr lang="it-IT" sz="1600" b="1" i="1" dirty="0" err="1">
                <a:solidFill>
                  <a:schemeClr val="bg2">
                    <a:lumMod val="50000"/>
                    <a:lumOff val="50000"/>
                  </a:schemeClr>
                </a:solidFill>
              </a:rPr>
              <a:t>doit</a:t>
            </a:r>
            <a:r>
              <a:rPr lang="it-IT" sz="1600" b="1" i="1" dirty="0">
                <a:solidFill>
                  <a:schemeClr val="bg2">
                    <a:lumMod val="50000"/>
                    <a:lumOff val="50000"/>
                  </a:schemeClr>
                </a:solidFill>
              </a:rPr>
              <a:t> </a:t>
            </a:r>
            <a:r>
              <a:rPr lang="it-IT" sz="1600" b="1" i="1" dirty="0" err="1">
                <a:solidFill>
                  <a:schemeClr val="bg2">
                    <a:lumMod val="50000"/>
                    <a:lumOff val="50000"/>
                  </a:schemeClr>
                </a:solidFill>
              </a:rPr>
              <a:t>demander</a:t>
            </a:r>
            <a:r>
              <a:rPr lang="it-IT" sz="1600" b="1" i="1" dirty="0">
                <a:solidFill>
                  <a:schemeClr val="bg2">
                    <a:lumMod val="50000"/>
                    <a:lumOff val="50000"/>
                  </a:schemeClr>
                </a:solidFill>
              </a:rPr>
              <a:t> la </a:t>
            </a:r>
            <a:r>
              <a:rPr lang="it-IT" sz="1600" b="1" i="1" dirty="0" err="1">
                <a:solidFill>
                  <a:schemeClr val="bg2">
                    <a:lumMod val="50000"/>
                    <a:lumOff val="50000"/>
                  </a:schemeClr>
                </a:solidFill>
              </a:rPr>
              <a:t>présentation</a:t>
            </a:r>
            <a:r>
              <a:rPr lang="it-IT" sz="1600" b="1" i="1" dirty="0">
                <a:solidFill>
                  <a:schemeClr val="bg2">
                    <a:lumMod val="50000"/>
                    <a:lumOff val="50000"/>
                  </a:schemeClr>
                </a:solidFill>
              </a:rPr>
              <a:t> du </a:t>
            </a:r>
            <a:r>
              <a:rPr lang="it-IT" sz="1600" b="1" i="1" dirty="0" err="1">
                <a:solidFill>
                  <a:schemeClr val="bg2">
                    <a:lumMod val="50000"/>
                    <a:lumOff val="50000"/>
                  </a:schemeClr>
                </a:solidFill>
              </a:rPr>
              <a:t>certificat</a:t>
            </a:r>
            <a:r>
              <a:rPr lang="it-IT" sz="1600" b="1" i="1" dirty="0">
                <a:solidFill>
                  <a:schemeClr val="bg2">
                    <a:lumMod val="50000"/>
                    <a:lumOff val="50000"/>
                  </a:schemeClr>
                </a:solidFill>
              </a:rPr>
              <a:t> </a:t>
            </a:r>
            <a:r>
              <a:rPr lang="it-IT" sz="1600" b="1" i="1" dirty="0" err="1">
                <a:solidFill>
                  <a:schemeClr val="bg2">
                    <a:lumMod val="50000"/>
                    <a:lumOff val="50000"/>
                  </a:schemeClr>
                </a:solidFill>
              </a:rPr>
              <a:t>médical</a:t>
            </a:r>
            <a:r>
              <a:rPr lang="es-ES" sz="1600" b="1" i="1" dirty="0">
                <a:solidFill>
                  <a:schemeClr val="bg2">
                    <a:lumMod val="50000"/>
                    <a:lumOff val="50000"/>
                  </a:schemeClr>
                </a:solidFill>
              </a:rPr>
              <a:t>.</a:t>
            </a:r>
          </a:p>
          <a:p>
            <a:pPr marL="0" indent="0">
              <a:buNone/>
            </a:pPr>
            <a:r>
              <a:rPr lang="it-IT" sz="1600" b="1" i="1" dirty="0">
                <a:solidFill>
                  <a:schemeClr val="bg2">
                    <a:lumMod val="50000"/>
                    <a:lumOff val="50000"/>
                  </a:schemeClr>
                </a:solidFill>
              </a:rPr>
              <a:t>6. A la fin des </a:t>
            </a:r>
            <a:r>
              <a:rPr lang="it-IT" sz="1600" b="1" i="1" dirty="0" err="1">
                <a:solidFill>
                  <a:schemeClr val="bg2">
                    <a:lumMod val="50000"/>
                    <a:lumOff val="50000"/>
                  </a:schemeClr>
                </a:solidFill>
              </a:rPr>
              <a:t>cours</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professeurs</a:t>
            </a:r>
            <a:r>
              <a:rPr lang="it-IT" sz="1600" b="1" i="1" dirty="0">
                <a:solidFill>
                  <a:schemeClr val="bg2">
                    <a:lumMod val="50000"/>
                    <a:lumOff val="50000"/>
                  </a:schemeClr>
                </a:solidFill>
              </a:rPr>
              <a:t> </a:t>
            </a:r>
            <a:r>
              <a:rPr lang="it-IT" sz="1600" b="1" i="1" dirty="0" err="1">
                <a:solidFill>
                  <a:schemeClr val="bg2">
                    <a:lumMod val="50000"/>
                    <a:lumOff val="50000"/>
                  </a:schemeClr>
                </a:solidFill>
              </a:rPr>
              <a:t>s'assurent</a:t>
            </a:r>
            <a:r>
              <a:rPr lang="it-IT" sz="1600" b="1" i="1" dirty="0">
                <a:solidFill>
                  <a:schemeClr val="bg2">
                    <a:lumMod val="50000"/>
                    <a:lumOff val="50000"/>
                  </a:schemeClr>
                </a:solidFill>
              </a:rPr>
              <a:t> </a:t>
            </a:r>
            <a:r>
              <a:rPr lang="it-IT" sz="1600" b="1" i="1" dirty="0" err="1">
                <a:solidFill>
                  <a:schemeClr val="bg2">
                    <a:lumMod val="50000"/>
                    <a:lumOff val="50000"/>
                  </a:schemeClr>
                </a:solidFill>
              </a:rPr>
              <a:t>que</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locaux</a:t>
            </a:r>
            <a:r>
              <a:rPr lang="it-IT" sz="1600" b="1" i="1" dirty="0">
                <a:solidFill>
                  <a:schemeClr val="bg2">
                    <a:lumMod val="50000"/>
                    <a:lumOff val="50000"/>
                  </a:schemeClr>
                </a:solidFill>
              </a:rPr>
              <a:t> </a:t>
            </a:r>
            <a:r>
              <a:rPr lang="it-IT" sz="1600" b="1" i="1" dirty="0" err="1">
                <a:solidFill>
                  <a:schemeClr val="bg2">
                    <a:lumMod val="50000"/>
                    <a:lumOff val="50000"/>
                  </a:schemeClr>
                </a:solidFill>
              </a:rPr>
              <a:t>sont</a:t>
            </a:r>
            <a:r>
              <a:rPr lang="it-IT" sz="1600" b="1" i="1" dirty="0">
                <a:solidFill>
                  <a:schemeClr val="bg2">
                    <a:lumMod val="50000"/>
                    <a:lumOff val="50000"/>
                  </a:schemeClr>
                </a:solidFill>
              </a:rPr>
              <a:t> </a:t>
            </a:r>
            <a:r>
              <a:rPr lang="it-IT" sz="1600" b="1" i="1" dirty="0" err="1">
                <a:solidFill>
                  <a:schemeClr val="bg2">
                    <a:lumMod val="50000"/>
                    <a:lumOff val="50000"/>
                  </a:schemeClr>
                </a:solidFill>
              </a:rPr>
              <a:t>rendus</a:t>
            </a:r>
            <a:r>
              <a:rPr lang="it-IT" sz="1600" b="1" i="1" dirty="0">
                <a:solidFill>
                  <a:schemeClr val="bg2">
                    <a:lumMod val="50000"/>
                    <a:lumOff val="50000"/>
                  </a:schemeClr>
                </a:solidFill>
              </a:rPr>
              <a:t> en </a:t>
            </a:r>
            <a:r>
              <a:rPr lang="it-IT" sz="1600" b="1" i="1" dirty="0" err="1">
                <a:solidFill>
                  <a:schemeClr val="bg2">
                    <a:lumMod val="50000"/>
                    <a:lumOff val="50000"/>
                  </a:schemeClr>
                </a:solidFill>
              </a:rPr>
              <a:t>ordre</a:t>
            </a:r>
            <a:r>
              <a:rPr lang="it-IT" sz="1600" b="1" i="1" dirty="0">
                <a:solidFill>
                  <a:schemeClr val="bg2">
                    <a:lumMod val="50000"/>
                    <a:lumOff val="50000"/>
                  </a:schemeClr>
                </a:solidFill>
              </a:rPr>
              <a:t> et </a:t>
            </a:r>
            <a:r>
              <a:rPr lang="it-IT" sz="1600" b="1" i="1" dirty="0" err="1">
                <a:solidFill>
                  <a:schemeClr val="bg2">
                    <a:lumMod val="50000"/>
                    <a:lumOff val="50000"/>
                  </a:schemeClr>
                </a:solidFill>
              </a:rPr>
              <a:t>que</a:t>
            </a:r>
            <a:r>
              <a:rPr lang="it-IT" sz="1600" b="1" i="1" dirty="0">
                <a:solidFill>
                  <a:schemeClr val="bg2">
                    <a:lumMod val="50000"/>
                    <a:lumOff val="50000"/>
                  </a:schemeClr>
                </a:solidFill>
              </a:rPr>
              <a:t> le </a:t>
            </a:r>
            <a:r>
              <a:rPr lang="it-IT" sz="1600" b="1" i="1" dirty="0" err="1">
                <a:solidFill>
                  <a:schemeClr val="bg2">
                    <a:lumMod val="50000"/>
                    <a:lumOff val="50000"/>
                  </a:schemeClr>
                </a:solidFill>
              </a:rPr>
              <a:t>matériel</a:t>
            </a:r>
            <a:r>
              <a:rPr lang="it-IT" sz="1600" b="1" i="1" dirty="0">
                <a:solidFill>
                  <a:schemeClr val="bg2">
                    <a:lumMod val="50000"/>
                    <a:lumOff val="50000"/>
                  </a:schemeClr>
                </a:solidFill>
              </a:rPr>
              <a:t> </a:t>
            </a:r>
            <a:r>
              <a:rPr lang="it-IT" sz="1600" b="1" i="1" dirty="0" err="1">
                <a:solidFill>
                  <a:schemeClr val="bg2">
                    <a:lumMod val="50000"/>
                    <a:lumOff val="50000"/>
                  </a:schemeClr>
                </a:solidFill>
              </a:rPr>
              <a:t>utilisé</a:t>
            </a:r>
            <a:r>
              <a:rPr lang="it-IT" sz="1600" b="1" i="1" dirty="0">
                <a:solidFill>
                  <a:schemeClr val="bg2">
                    <a:lumMod val="50000"/>
                    <a:lumOff val="50000"/>
                  </a:schemeClr>
                </a:solidFill>
              </a:rPr>
              <a:t> par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élèves</a:t>
            </a:r>
            <a:r>
              <a:rPr lang="it-IT" sz="1600" b="1" i="1" dirty="0">
                <a:solidFill>
                  <a:schemeClr val="bg2">
                    <a:lumMod val="50000"/>
                    <a:lumOff val="50000"/>
                  </a:schemeClr>
                </a:solidFill>
              </a:rPr>
              <a:t> est </a:t>
            </a:r>
            <a:r>
              <a:rPr lang="it-IT" sz="1600" b="1" i="1" dirty="0" err="1">
                <a:solidFill>
                  <a:schemeClr val="bg2">
                    <a:lumMod val="50000"/>
                    <a:lumOff val="50000"/>
                  </a:schemeClr>
                </a:solidFill>
              </a:rPr>
              <a:t>restitué</a:t>
            </a:r>
            <a:r>
              <a:rPr lang="es-ES" sz="1600" b="1" i="1" dirty="0">
                <a:solidFill>
                  <a:schemeClr val="bg2">
                    <a:lumMod val="50000"/>
                    <a:lumOff val="50000"/>
                  </a:schemeClr>
                </a:solidFill>
              </a:rPr>
              <a:t>.</a:t>
            </a:r>
          </a:p>
          <a:p>
            <a:pPr marL="0" indent="0">
              <a:buNone/>
            </a:pPr>
            <a:r>
              <a:rPr lang="it-IT" sz="1600" b="1" i="1" dirty="0">
                <a:solidFill>
                  <a:schemeClr val="bg2">
                    <a:lumMod val="50000"/>
                    <a:lumOff val="50000"/>
                  </a:schemeClr>
                </a:solidFill>
              </a:rPr>
              <a:t>7.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enseignants</a:t>
            </a:r>
            <a:r>
              <a:rPr lang="it-IT" sz="1600" b="1" i="1" dirty="0">
                <a:solidFill>
                  <a:schemeClr val="bg2">
                    <a:lumMod val="50000"/>
                    <a:lumOff val="50000"/>
                  </a:schemeClr>
                </a:solidFill>
              </a:rPr>
              <a:t> </a:t>
            </a:r>
            <a:r>
              <a:rPr lang="it-IT" sz="1600" b="1" i="1" dirty="0" err="1">
                <a:solidFill>
                  <a:schemeClr val="bg2">
                    <a:lumMod val="50000"/>
                    <a:lumOff val="50000"/>
                  </a:schemeClr>
                </a:solidFill>
              </a:rPr>
              <a:t>sont</a:t>
            </a:r>
            <a:r>
              <a:rPr lang="it-IT" sz="1600" b="1" i="1" dirty="0">
                <a:solidFill>
                  <a:schemeClr val="bg2">
                    <a:lumMod val="50000"/>
                    <a:lumOff val="50000"/>
                  </a:schemeClr>
                </a:solidFill>
              </a:rPr>
              <a:t> </a:t>
            </a:r>
            <a:r>
              <a:rPr lang="it-IT" sz="1600" b="1" i="1" dirty="0" err="1">
                <a:solidFill>
                  <a:schemeClr val="bg2">
                    <a:lumMod val="50000"/>
                    <a:lumOff val="50000"/>
                  </a:schemeClr>
                </a:solidFill>
              </a:rPr>
              <a:t>tenus</a:t>
            </a:r>
            <a:r>
              <a:rPr lang="it-IT" sz="1600" b="1" i="1" dirty="0">
                <a:solidFill>
                  <a:schemeClr val="bg2">
                    <a:lumMod val="50000"/>
                    <a:lumOff val="50000"/>
                  </a:schemeClr>
                </a:solidFill>
              </a:rPr>
              <a:t> de </a:t>
            </a:r>
            <a:r>
              <a:rPr lang="it-IT" sz="1600" b="1" i="1" dirty="0" err="1">
                <a:solidFill>
                  <a:schemeClr val="bg2">
                    <a:lumMod val="50000"/>
                    <a:lumOff val="50000"/>
                  </a:schemeClr>
                </a:solidFill>
              </a:rPr>
              <a:t>participer</a:t>
            </a:r>
            <a:r>
              <a:rPr lang="it-IT" sz="1600" b="1" i="1" dirty="0">
                <a:solidFill>
                  <a:schemeClr val="bg2">
                    <a:lumMod val="50000"/>
                    <a:lumOff val="50000"/>
                  </a:schemeClr>
                </a:solidFill>
              </a:rPr>
              <a:t> </a:t>
            </a:r>
            <a:r>
              <a:rPr lang="it-IT" sz="1600" b="1" i="1" dirty="0" err="1">
                <a:solidFill>
                  <a:schemeClr val="bg2">
                    <a:lumMod val="50000"/>
                    <a:lumOff val="50000"/>
                  </a:schemeClr>
                </a:solidFill>
              </a:rPr>
              <a:t>aux</a:t>
            </a:r>
            <a:r>
              <a:rPr lang="it-IT" sz="1600" b="1" i="1" dirty="0">
                <a:solidFill>
                  <a:schemeClr val="bg2">
                    <a:lumMod val="50000"/>
                    <a:lumOff val="50000"/>
                  </a:schemeClr>
                </a:solidFill>
              </a:rPr>
              <a:t> </a:t>
            </a:r>
            <a:r>
              <a:rPr lang="it-IT" sz="1600" b="1" i="1" dirty="0" err="1">
                <a:solidFill>
                  <a:schemeClr val="bg2">
                    <a:lumMod val="50000"/>
                    <a:lumOff val="50000"/>
                  </a:schemeClr>
                </a:solidFill>
              </a:rPr>
              <a:t>réunions</a:t>
            </a:r>
            <a:r>
              <a:rPr lang="it-IT" sz="1600" b="1" i="1" dirty="0">
                <a:solidFill>
                  <a:schemeClr val="bg2">
                    <a:lumMod val="50000"/>
                    <a:lumOff val="50000"/>
                  </a:schemeClr>
                </a:solidFill>
              </a:rPr>
              <a:t> et de </a:t>
            </a:r>
            <a:r>
              <a:rPr lang="it-IT" sz="1600" b="1" i="1" dirty="0" err="1">
                <a:solidFill>
                  <a:schemeClr val="bg2">
                    <a:lumMod val="50000"/>
                    <a:lumOff val="50000"/>
                  </a:schemeClr>
                </a:solidFill>
              </a:rPr>
              <a:t>répondre</a:t>
            </a:r>
            <a:r>
              <a:rPr lang="it-IT" sz="1600" b="1" i="1" dirty="0">
                <a:solidFill>
                  <a:schemeClr val="bg2">
                    <a:lumMod val="50000"/>
                    <a:lumOff val="50000"/>
                  </a:schemeClr>
                </a:solidFill>
              </a:rPr>
              <a:t> au </a:t>
            </a:r>
            <a:r>
              <a:rPr lang="it-IT" sz="1600" b="1" i="1" dirty="0" err="1">
                <a:solidFill>
                  <a:schemeClr val="bg2">
                    <a:lumMod val="50000"/>
                    <a:lumOff val="50000"/>
                  </a:schemeClr>
                </a:solidFill>
              </a:rPr>
              <a:t>conseil</a:t>
            </a:r>
            <a:r>
              <a:rPr lang="it-IT" sz="1600" b="1" i="1" dirty="0">
                <a:solidFill>
                  <a:schemeClr val="bg2">
                    <a:lumMod val="50000"/>
                    <a:lumOff val="50000"/>
                  </a:schemeClr>
                </a:solidFill>
              </a:rPr>
              <a:t> de classe </a:t>
            </a:r>
            <a:r>
              <a:rPr lang="it-IT" sz="1600" b="1" i="1" dirty="0" err="1">
                <a:solidFill>
                  <a:schemeClr val="bg2">
                    <a:lumMod val="50000"/>
                    <a:lumOff val="50000"/>
                  </a:schemeClr>
                </a:solidFill>
              </a:rPr>
              <a:t>sur</a:t>
            </a:r>
            <a:r>
              <a:rPr lang="it-IT" sz="1600" b="1" i="1" dirty="0">
                <a:solidFill>
                  <a:schemeClr val="bg2">
                    <a:lumMod val="50000"/>
                    <a:lumOff val="50000"/>
                  </a:schemeClr>
                </a:solidFill>
              </a:rPr>
              <a:t> </a:t>
            </a:r>
            <a:r>
              <a:rPr lang="it-IT" sz="1600" b="1" i="1" dirty="0" err="1">
                <a:solidFill>
                  <a:schemeClr val="bg2">
                    <a:lumMod val="50000"/>
                    <a:lumOff val="50000"/>
                  </a:schemeClr>
                </a:solidFill>
              </a:rPr>
              <a:t>l'orientation</a:t>
            </a:r>
            <a:r>
              <a:rPr lang="it-IT" sz="1600" b="1" i="1" dirty="0">
                <a:solidFill>
                  <a:schemeClr val="bg2">
                    <a:lumMod val="50000"/>
                    <a:lumOff val="50000"/>
                  </a:schemeClr>
                </a:solidFill>
              </a:rPr>
              <a:t> </a:t>
            </a:r>
            <a:r>
              <a:rPr lang="it-IT" sz="1600" b="1" i="1" dirty="0" err="1">
                <a:solidFill>
                  <a:schemeClr val="bg2">
                    <a:lumMod val="50000"/>
                    <a:lumOff val="50000"/>
                  </a:schemeClr>
                </a:solidFill>
              </a:rPr>
              <a:t>didactique-pédagogique</a:t>
            </a:r>
            <a:r>
              <a:rPr lang="it-IT" sz="1600" b="1" i="1" dirty="0">
                <a:solidFill>
                  <a:schemeClr val="bg2">
                    <a:lumMod val="50000"/>
                    <a:lumOff val="50000"/>
                  </a:schemeClr>
                </a:solidFill>
              </a:rPr>
              <a:t> de </a:t>
            </a:r>
            <a:r>
              <a:rPr lang="it-IT" sz="1600" b="1" i="1" dirty="0" err="1">
                <a:solidFill>
                  <a:schemeClr val="bg2">
                    <a:lumMod val="50000"/>
                    <a:lumOff val="50000"/>
                  </a:schemeClr>
                </a:solidFill>
              </a:rPr>
              <a:t>leur</a:t>
            </a:r>
            <a:r>
              <a:rPr lang="it-IT" sz="1600" b="1" i="1" dirty="0">
                <a:solidFill>
                  <a:schemeClr val="bg2">
                    <a:lumMod val="50000"/>
                    <a:lumOff val="50000"/>
                  </a:schemeClr>
                </a:solidFill>
              </a:rPr>
              <a:t> </a:t>
            </a:r>
            <a:r>
              <a:rPr lang="it-IT" sz="1600" b="1" i="1" dirty="0" err="1">
                <a:solidFill>
                  <a:schemeClr val="bg2">
                    <a:lumMod val="50000"/>
                    <a:lumOff val="50000"/>
                  </a:schemeClr>
                </a:solidFill>
              </a:rPr>
              <a:t>enseignement</a:t>
            </a:r>
            <a:r>
              <a:rPr lang="it-IT" sz="1600" b="1" i="1" dirty="0">
                <a:solidFill>
                  <a:schemeClr val="bg2">
                    <a:lumMod val="50000"/>
                    <a:lumOff val="50000"/>
                  </a:schemeClr>
                </a:solidFill>
              </a:rPr>
              <a:t> et de </a:t>
            </a:r>
            <a:r>
              <a:rPr lang="it-IT" sz="1600" b="1" i="1" dirty="0" err="1">
                <a:solidFill>
                  <a:schemeClr val="bg2">
                    <a:lumMod val="50000"/>
                    <a:lumOff val="50000"/>
                  </a:schemeClr>
                </a:solidFill>
              </a:rPr>
              <a:t>présenter</a:t>
            </a:r>
            <a:r>
              <a:rPr lang="it-IT" sz="1600" b="1" i="1" dirty="0">
                <a:solidFill>
                  <a:schemeClr val="bg2">
                    <a:lumMod val="50000"/>
                    <a:lumOff val="50000"/>
                  </a:schemeClr>
                </a:solidFill>
              </a:rPr>
              <a:t> une </a:t>
            </a:r>
            <a:r>
              <a:rPr lang="it-IT" sz="1600" b="1" i="1" dirty="0" err="1">
                <a:solidFill>
                  <a:schemeClr val="bg2">
                    <a:lumMod val="50000"/>
                    <a:lumOff val="50000"/>
                  </a:schemeClr>
                </a:solidFill>
              </a:rPr>
              <a:t>activité</a:t>
            </a:r>
            <a:r>
              <a:rPr lang="it-IT" sz="1600" b="1" i="1" dirty="0">
                <a:solidFill>
                  <a:schemeClr val="bg2">
                    <a:lumMod val="50000"/>
                    <a:lumOff val="50000"/>
                  </a:schemeClr>
                </a:solidFill>
              </a:rPr>
              <a:t> </a:t>
            </a:r>
            <a:r>
              <a:rPr lang="it-IT" sz="1600" b="1" i="1" dirty="0" err="1">
                <a:solidFill>
                  <a:schemeClr val="bg2">
                    <a:lumMod val="50000"/>
                    <a:lumOff val="50000"/>
                  </a:schemeClr>
                </a:solidFill>
              </a:rPr>
              <a:t>didactique</a:t>
            </a:r>
            <a:r>
              <a:rPr lang="it-IT" sz="1600" b="1" i="1" dirty="0">
                <a:solidFill>
                  <a:schemeClr val="bg2">
                    <a:lumMod val="50000"/>
                    <a:lumOff val="50000"/>
                  </a:schemeClr>
                </a:solidFill>
              </a:rPr>
              <a:t> </a:t>
            </a:r>
            <a:r>
              <a:rPr lang="it-IT" sz="1600" b="1" i="1" dirty="0" err="1">
                <a:solidFill>
                  <a:schemeClr val="bg2">
                    <a:lumMod val="50000"/>
                    <a:lumOff val="50000"/>
                  </a:schemeClr>
                </a:solidFill>
              </a:rPr>
              <a:t>prévue</a:t>
            </a:r>
            <a:r>
              <a:rPr lang="it-IT" sz="1600" b="1" i="1" dirty="0">
                <a:solidFill>
                  <a:schemeClr val="bg2">
                    <a:lumMod val="50000"/>
                    <a:lumOff val="50000"/>
                  </a:schemeClr>
                </a:solidFill>
              </a:rPr>
              <a:t> en fin </a:t>
            </a:r>
            <a:r>
              <a:rPr lang="it-IT" sz="1600" b="1" i="1" dirty="0" err="1">
                <a:solidFill>
                  <a:schemeClr val="bg2">
                    <a:lumMod val="50000"/>
                    <a:lumOff val="50000"/>
                  </a:schemeClr>
                </a:solidFill>
              </a:rPr>
              <a:t>d'année</a:t>
            </a:r>
            <a:r>
              <a:rPr lang="it-IT" sz="1600" b="1" i="1" dirty="0">
                <a:solidFill>
                  <a:schemeClr val="bg2">
                    <a:lumMod val="50000"/>
                    <a:lumOff val="50000"/>
                  </a:schemeClr>
                </a:solidFill>
              </a:rPr>
              <a:t> </a:t>
            </a:r>
            <a:r>
              <a:rPr lang="it-IT" sz="1600" b="1" i="1" dirty="0" err="1">
                <a:solidFill>
                  <a:schemeClr val="bg2">
                    <a:lumMod val="50000"/>
                    <a:lumOff val="50000"/>
                  </a:schemeClr>
                </a:solidFill>
              </a:rPr>
              <a:t>scolaire</a:t>
            </a:r>
            <a:r>
              <a:rPr lang="it-IT" sz="1600" b="1" i="1" dirty="0">
                <a:solidFill>
                  <a:schemeClr val="bg2">
                    <a:lumMod val="50000"/>
                    <a:lumOff val="50000"/>
                  </a:schemeClr>
                </a:solidFill>
              </a:rPr>
              <a:t>, et </a:t>
            </a:r>
            <a:r>
              <a:rPr lang="it-IT" sz="1600" b="1" i="1" dirty="0" err="1">
                <a:solidFill>
                  <a:schemeClr val="bg2">
                    <a:lumMod val="50000"/>
                    <a:lumOff val="50000"/>
                  </a:schemeClr>
                </a:solidFill>
              </a:rPr>
              <a:t>d'allouer</a:t>
            </a:r>
            <a:r>
              <a:rPr lang="it-IT" sz="1600" b="1" i="1" dirty="0">
                <a:solidFill>
                  <a:schemeClr val="bg2">
                    <a:lumMod val="50000"/>
                    <a:lumOff val="50000"/>
                  </a:schemeClr>
                </a:solidFill>
              </a:rPr>
              <a:t> une </a:t>
            </a:r>
            <a:r>
              <a:rPr lang="it-IT" sz="1600" b="1" i="1" dirty="0" err="1">
                <a:solidFill>
                  <a:schemeClr val="bg2">
                    <a:lumMod val="50000"/>
                    <a:lumOff val="50000"/>
                  </a:schemeClr>
                </a:solidFill>
              </a:rPr>
              <a:t>heure</a:t>
            </a:r>
            <a:r>
              <a:rPr lang="it-IT" sz="1600" b="1" i="1" dirty="0">
                <a:solidFill>
                  <a:schemeClr val="bg2">
                    <a:lumMod val="50000"/>
                    <a:lumOff val="50000"/>
                  </a:schemeClr>
                </a:solidFill>
              </a:rPr>
              <a:t> par </a:t>
            </a:r>
            <a:r>
              <a:rPr lang="it-IT" sz="1600" b="1" i="1" dirty="0" err="1">
                <a:solidFill>
                  <a:schemeClr val="bg2">
                    <a:lumMod val="50000"/>
                    <a:lumOff val="50000"/>
                  </a:schemeClr>
                </a:solidFill>
              </a:rPr>
              <a:t>semaine</a:t>
            </a:r>
            <a:r>
              <a:rPr lang="it-IT" sz="1600" b="1" i="1" dirty="0">
                <a:solidFill>
                  <a:schemeClr val="bg2">
                    <a:lumMod val="50000"/>
                    <a:lumOff val="50000"/>
                  </a:schemeClr>
                </a:solidFill>
              </a:rPr>
              <a:t> </a:t>
            </a:r>
            <a:r>
              <a:rPr lang="it-IT" sz="1600" b="1" i="1" dirty="0" err="1">
                <a:solidFill>
                  <a:schemeClr val="bg2">
                    <a:lumMod val="50000"/>
                    <a:lumOff val="50000"/>
                  </a:schemeClr>
                </a:solidFill>
              </a:rPr>
              <a:t>aux</a:t>
            </a:r>
            <a:r>
              <a:rPr lang="it-IT" sz="1600" b="1" i="1" dirty="0">
                <a:solidFill>
                  <a:schemeClr val="bg2">
                    <a:lumMod val="50000"/>
                    <a:lumOff val="50000"/>
                  </a:schemeClr>
                </a:solidFill>
              </a:rPr>
              <a:t> </a:t>
            </a:r>
            <a:r>
              <a:rPr lang="it-IT" sz="1600" b="1" i="1" dirty="0" err="1">
                <a:solidFill>
                  <a:schemeClr val="bg2">
                    <a:lumMod val="50000"/>
                    <a:lumOff val="50000"/>
                  </a:schemeClr>
                </a:solidFill>
              </a:rPr>
              <a:t>entretiens</a:t>
            </a:r>
            <a:r>
              <a:rPr lang="it-IT" sz="1600" b="1" i="1" dirty="0">
                <a:solidFill>
                  <a:schemeClr val="bg2">
                    <a:lumMod val="50000"/>
                    <a:lumOff val="50000"/>
                  </a:schemeClr>
                </a:solidFill>
              </a:rPr>
              <a:t> </a:t>
            </a:r>
            <a:r>
              <a:rPr lang="it-IT" sz="1600" b="1" i="1" dirty="0" err="1">
                <a:solidFill>
                  <a:schemeClr val="bg2">
                    <a:lumMod val="50000"/>
                    <a:lumOff val="50000"/>
                  </a:schemeClr>
                </a:solidFill>
              </a:rPr>
              <a:t>avec</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familles</a:t>
            </a:r>
            <a:endParaRPr lang="es-ES" sz="1600" b="1" i="1" dirty="0">
              <a:solidFill>
                <a:schemeClr val="bg2">
                  <a:lumMod val="50000"/>
                  <a:lumOff val="50000"/>
                </a:schemeClr>
              </a:solidFill>
            </a:endParaRPr>
          </a:p>
          <a:p>
            <a:pPr marL="0" indent="0">
              <a:buNone/>
            </a:pPr>
            <a:r>
              <a:rPr lang="it-IT" sz="1600" b="1" i="1" dirty="0">
                <a:solidFill>
                  <a:schemeClr val="bg2">
                    <a:lumMod val="50000"/>
                    <a:lumOff val="50000"/>
                  </a:schemeClr>
                </a:solidFill>
              </a:rPr>
              <a:t>8.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enseignants</a:t>
            </a:r>
            <a:r>
              <a:rPr lang="it-IT" sz="1600" b="1" i="1" dirty="0">
                <a:solidFill>
                  <a:schemeClr val="bg2">
                    <a:lumMod val="50000"/>
                    <a:lumOff val="50000"/>
                  </a:schemeClr>
                </a:solidFill>
              </a:rPr>
              <a:t> </a:t>
            </a:r>
            <a:r>
              <a:rPr lang="it-IT" sz="1600" b="1" i="1" dirty="0" err="1">
                <a:solidFill>
                  <a:schemeClr val="bg2">
                    <a:lumMod val="50000"/>
                    <a:lumOff val="50000"/>
                  </a:schemeClr>
                </a:solidFill>
              </a:rPr>
              <a:t>doivent</a:t>
            </a:r>
            <a:r>
              <a:rPr lang="it-IT" sz="1600" b="1" i="1" dirty="0">
                <a:solidFill>
                  <a:schemeClr val="bg2">
                    <a:lumMod val="50000"/>
                    <a:lumOff val="50000"/>
                  </a:schemeClr>
                </a:solidFill>
              </a:rPr>
              <a:t> </a:t>
            </a:r>
            <a:r>
              <a:rPr lang="it-IT" sz="1600" b="1" i="1" dirty="0" err="1">
                <a:solidFill>
                  <a:schemeClr val="bg2">
                    <a:lumMod val="50000"/>
                    <a:lumOff val="50000"/>
                  </a:schemeClr>
                </a:solidFill>
              </a:rPr>
              <a:t>connaître</a:t>
            </a:r>
            <a:r>
              <a:rPr lang="it-IT" sz="1600" b="1" i="1" dirty="0">
                <a:solidFill>
                  <a:schemeClr val="bg2">
                    <a:lumMod val="50000"/>
                    <a:lumOff val="50000"/>
                  </a:schemeClr>
                </a:solidFill>
              </a:rPr>
              <a:t> le plan </a:t>
            </a:r>
            <a:r>
              <a:rPr lang="it-IT" sz="1600" b="1" i="1" dirty="0" err="1">
                <a:solidFill>
                  <a:schemeClr val="bg2">
                    <a:lumMod val="50000"/>
                    <a:lumOff val="50000"/>
                  </a:schemeClr>
                </a:solidFill>
              </a:rPr>
              <a:t>d'évacuation</a:t>
            </a:r>
            <a:r>
              <a:rPr lang="it-IT" sz="1600" b="1" i="1" dirty="0">
                <a:solidFill>
                  <a:schemeClr val="bg2">
                    <a:lumMod val="50000"/>
                    <a:lumOff val="50000"/>
                  </a:schemeClr>
                </a:solidFill>
              </a:rPr>
              <a:t> de </a:t>
            </a:r>
            <a:r>
              <a:rPr lang="it-IT" sz="1600" b="1" i="1" dirty="0" err="1">
                <a:solidFill>
                  <a:schemeClr val="bg2">
                    <a:lumMod val="50000"/>
                    <a:lumOff val="50000"/>
                  </a:schemeClr>
                </a:solidFill>
              </a:rPr>
              <a:t>l'école</a:t>
            </a:r>
            <a:r>
              <a:rPr lang="it-IT" sz="1600" b="1" i="1" dirty="0">
                <a:solidFill>
                  <a:schemeClr val="bg2">
                    <a:lumMod val="50000"/>
                    <a:lumOff val="50000"/>
                  </a:schemeClr>
                </a:solidFill>
              </a:rPr>
              <a:t> et </a:t>
            </a:r>
            <a:r>
              <a:rPr lang="it-IT" sz="1600" b="1" i="1" dirty="0" err="1">
                <a:solidFill>
                  <a:schemeClr val="bg2">
                    <a:lumMod val="50000"/>
                    <a:lumOff val="50000"/>
                  </a:schemeClr>
                </a:solidFill>
              </a:rPr>
              <a:t>communiquer</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situations</a:t>
            </a:r>
            <a:r>
              <a:rPr lang="it-IT" sz="1600" b="1" i="1" dirty="0">
                <a:solidFill>
                  <a:schemeClr val="bg2">
                    <a:lumMod val="50000"/>
                    <a:lumOff val="50000"/>
                  </a:schemeClr>
                </a:solidFill>
              </a:rPr>
              <a:t> </a:t>
            </a:r>
            <a:r>
              <a:rPr lang="it-IT" sz="1600" b="1" i="1" dirty="0" err="1">
                <a:solidFill>
                  <a:schemeClr val="bg2">
                    <a:lumMod val="50000"/>
                    <a:lumOff val="50000"/>
                  </a:schemeClr>
                </a:solidFill>
              </a:rPr>
              <a:t>dangereuses</a:t>
            </a:r>
            <a:r>
              <a:rPr lang="it-IT" sz="1600" b="1" i="1" dirty="0">
                <a:solidFill>
                  <a:schemeClr val="bg2">
                    <a:lumMod val="50000"/>
                    <a:lumOff val="50000"/>
                  </a:schemeClr>
                </a:solidFill>
              </a:rPr>
              <a:t> et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dommages</a:t>
            </a:r>
            <a:r>
              <a:rPr lang="it-IT" sz="1600" b="1" i="1" dirty="0">
                <a:solidFill>
                  <a:schemeClr val="bg2">
                    <a:lumMod val="50000"/>
                    <a:lumOff val="50000"/>
                  </a:schemeClr>
                </a:solidFill>
              </a:rPr>
              <a:t> </a:t>
            </a:r>
            <a:r>
              <a:rPr lang="it-IT" sz="1600" b="1" i="1" dirty="0" err="1">
                <a:solidFill>
                  <a:schemeClr val="bg2">
                    <a:lumMod val="50000"/>
                    <a:lumOff val="50000"/>
                  </a:schemeClr>
                </a:solidFill>
              </a:rPr>
              <a:t>constatés</a:t>
            </a:r>
            <a:r>
              <a:rPr lang="it-IT" sz="1600" b="1" i="1" dirty="0">
                <a:solidFill>
                  <a:schemeClr val="bg2">
                    <a:lumMod val="50000"/>
                    <a:lumOff val="50000"/>
                  </a:schemeClr>
                </a:solidFill>
              </a:rPr>
              <a:t> au </a:t>
            </a:r>
            <a:r>
              <a:rPr lang="it-IT" sz="1600" b="1" i="1" dirty="0" err="1">
                <a:solidFill>
                  <a:schemeClr val="bg2">
                    <a:lumMod val="50000"/>
                    <a:lumOff val="50000"/>
                  </a:schemeClr>
                </a:solidFill>
              </a:rPr>
              <a:t>responsable</a:t>
            </a:r>
            <a:r>
              <a:rPr lang="it-IT" sz="1600" b="1" i="1" dirty="0">
                <a:solidFill>
                  <a:schemeClr val="bg2">
                    <a:lumMod val="50000"/>
                    <a:lumOff val="50000"/>
                  </a:schemeClr>
                </a:solidFill>
              </a:rPr>
              <a:t> de la </a:t>
            </a:r>
            <a:r>
              <a:rPr lang="it-IT" sz="1600" b="1" i="1" dirty="0" err="1">
                <a:solidFill>
                  <a:schemeClr val="bg2">
                    <a:lumMod val="50000"/>
                    <a:lumOff val="50000"/>
                  </a:schemeClr>
                </a:solidFill>
              </a:rPr>
              <a:t>sécurité</a:t>
            </a:r>
            <a:endParaRPr lang="es-ES" sz="1600" b="1" i="1" dirty="0">
              <a:solidFill>
                <a:schemeClr val="bg2">
                  <a:lumMod val="50000"/>
                  <a:lumOff val="50000"/>
                </a:schemeClr>
              </a:solidFill>
            </a:endParaRPr>
          </a:p>
          <a:p>
            <a:pPr marL="0" indent="0">
              <a:buNone/>
            </a:pPr>
            <a:r>
              <a:rPr lang="it-IT" sz="1600" b="1" i="1" dirty="0" err="1">
                <a:solidFill>
                  <a:schemeClr val="bg2">
                    <a:lumMod val="50000"/>
                    <a:lumOff val="50000"/>
                  </a:schemeClr>
                </a:solidFill>
              </a:rPr>
              <a:t>9.Chaque</a:t>
            </a:r>
            <a:r>
              <a:rPr lang="it-IT" sz="1600" b="1" i="1" dirty="0">
                <a:solidFill>
                  <a:schemeClr val="bg2">
                    <a:lumMod val="50000"/>
                    <a:lumOff val="50000"/>
                  </a:schemeClr>
                </a:solidFill>
              </a:rPr>
              <a:t> </a:t>
            </a:r>
            <a:r>
              <a:rPr lang="it-IT" sz="1600" b="1" i="1" dirty="0" err="1">
                <a:solidFill>
                  <a:schemeClr val="bg2">
                    <a:lumMod val="50000"/>
                    <a:lumOff val="50000"/>
                  </a:schemeClr>
                </a:solidFill>
              </a:rPr>
              <a:t>enseignant</a:t>
            </a:r>
            <a:r>
              <a:rPr lang="it-IT" sz="1600" b="1" i="1" dirty="0">
                <a:solidFill>
                  <a:schemeClr val="bg2">
                    <a:lumMod val="50000"/>
                    <a:lumOff val="50000"/>
                  </a:schemeClr>
                </a:solidFill>
              </a:rPr>
              <a:t> appose sa </a:t>
            </a:r>
            <a:r>
              <a:rPr lang="it-IT" sz="1600" b="1" i="1" dirty="0" err="1">
                <a:solidFill>
                  <a:schemeClr val="bg2">
                    <a:lumMod val="50000"/>
                    <a:lumOff val="50000"/>
                  </a:schemeClr>
                </a:solidFill>
              </a:rPr>
              <a:t>signature</a:t>
            </a:r>
            <a:r>
              <a:rPr lang="it-IT" sz="1600" b="1" i="1" dirty="0">
                <a:solidFill>
                  <a:schemeClr val="bg2">
                    <a:lumMod val="50000"/>
                    <a:lumOff val="50000"/>
                  </a:schemeClr>
                </a:solidFill>
              </a:rPr>
              <a:t> </a:t>
            </a:r>
            <a:r>
              <a:rPr lang="it-IT" sz="1600" b="1" i="1" dirty="0" err="1">
                <a:solidFill>
                  <a:schemeClr val="bg2">
                    <a:lumMod val="50000"/>
                    <a:lumOff val="50000"/>
                  </a:schemeClr>
                </a:solidFill>
              </a:rPr>
              <a:t>pour</a:t>
            </a:r>
            <a:r>
              <a:rPr lang="it-IT" sz="1600" b="1" i="1" dirty="0">
                <a:solidFill>
                  <a:schemeClr val="bg2">
                    <a:lumMod val="50000"/>
                    <a:lumOff val="50000"/>
                  </a:schemeClr>
                </a:solidFill>
              </a:rPr>
              <a:t> </a:t>
            </a:r>
            <a:r>
              <a:rPr lang="it-IT" sz="1600" b="1" i="1" dirty="0" err="1">
                <a:solidFill>
                  <a:schemeClr val="bg2">
                    <a:lumMod val="50000"/>
                    <a:lumOff val="50000"/>
                  </a:schemeClr>
                </a:solidFill>
              </a:rPr>
              <a:t>consulter</a:t>
            </a:r>
            <a:r>
              <a:rPr lang="it-IT" sz="1600" b="1" i="1" dirty="0">
                <a:solidFill>
                  <a:schemeClr val="bg2">
                    <a:lumMod val="50000"/>
                    <a:lumOff val="50000"/>
                  </a:schemeClr>
                </a:solidFill>
              </a:rPr>
              <a:t> </a:t>
            </a:r>
            <a:r>
              <a:rPr lang="it-IT" sz="1600" b="1" i="1" dirty="0" err="1">
                <a:solidFill>
                  <a:schemeClr val="bg2">
                    <a:lumMod val="50000"/>
                    <a:lumOff val="50000"/>
                  </a:schemeClr>
                </a:solidFill>
              </a:rPr>
              <a:t>les</a:t>
            </a:r>
            <a:r>
              <a:rPr lang="it-IT" sz="1600" b="1" i="1" dirty="0">
                <a:solidFill>
                  <a:schemeClr val="bg2">
                    <a:lumMod val="50000"/>
                    <a:lumOff val="50000"/>
                  </a:schemeClr>
                </a:solidFill>
              </a:rPr>
              <a:t> </a:t>
            </a:r>
            <a:r>
              <a:rPr lang="it-IT" sz="1600" b="1" i="1" dirty="0" err="1">
                <a:solidFill>
                  <a:schemeClr val="bg2">
                    <a:lumMod val="50000"/>
                    <a:lumOff val="50000"/>
                  </a:schemeClr>
                </a:solidFill>
              </a:rPr>
              <a:t>circulaires</a:t>
            </a:r>
            <a:r>
              <a:rPr lang="it-IT" sz="1600" b="1" i="1" dirty="0">
                <a:solidFill>
                  <a:schemeClr val="bg2">
                    <a:lumMod val="50000"/>
                    <a:lumOff val="50000"/>
                  </a:schemeClr>
                </a:solidFill>
              </a:rPr>
              <a:t> et avis </a:t>
            </a:r>
            <a:r>
              <a:rPr lang="it-IT" sz="1600" b="1" i="1" dirty="0" err="1">
                <a:solidFill>
                  <a:schemeClr val="bg2">
                    <a:lumMod val="50000"/>
                    <a:lumOff val="50000"/>
                  </a:schemeClr>
                </a:solidFill>
              </a:rPr>
              <a:t>envoyés</a:t>
            </a:r>
            <a:r>
              <a:rPr lang="it-IT" sz="1600" b="1" i="1" dirty="0">
                <a:solidFill>
                  <a:schemeClr val="bg2">
                    <a:lumMod val="50000"/>
                    <a:lumOff val="50000"/>
                  </a:schemeClr>
                </a:solidFill>
              </a:rPr>
              <a:t> en classe</a:t>
            </a:r>
          </a:p>
        </p:txBody>
      </p:sp>
      <p:pic>
        <p:nvPicPr>
          <p:cNvPr id="4" name="Immagine 4">
            <a:extLst>
              <a:ext uri="{FF2B5EF4-FFF2-40B4-BE49-F238E27FC236}">
                <a16:creationId xmlns:a16="http://schemas.microsoft.com/office/drawing/2014/main" id="{B5B162B8-E286-9B15-4A89-5074FD249DAF}"/>
              </a:ext>
            </a:extLst>
          </p:cNvPr>
          <p:cNvPicPr>
            <a:picLocks noChangeAspect="1"/>
          </p:cNvPicPr>
          <p:nvPr/>
        </p:nvPicPr>
        <p:blipFill>
          <a:blip r:embed="rId2"/>
          <a:stretch>
            <a:fillRect/>
          </a:stretch>
        </p:blipFill>
        <p:spPr>
          <a:xfrm>
            <a:off x="5152562" y="5016823"/>
            <a:ext cx="1886876" cy="1841177"/>
          </a:xfrm>
          <a:prstGeom prst="rect">
            <a:avLst/>
          </a:prstGeom>
        </p:spPr>
      </p:pic>
    </p:spTree>
    <p:extLst>
      <p:ext uri="{BB962C8B-B14F-4D97-AF65-F5344CB8AC3E}">
        <p14:creationId xmlns:p14="http://schemas.microsoft.com/office/powerpoint/2010/main" val="103862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6C2B0D5-5043-C5C9-F59D-FDD42F092F26}"/>
              </a:ext>
            </a:extLst>
          </p:cNvPr>
          <p:cNvSpPr>
            <a:spLocks noGrp="1"/>
          </p:cNvSpPr>
          <p:nvPr>
            <p:ph idx="1"/>
          </p:nvPr>
        </p:nvSpPr>
        <p:spPr>
          <a:xfrm>
            <a:off x="1098865" y="2437303"/>
            <a:ext cx="9994270" cy="2917292"/>
          </a:xfrm>
        </p:spPr>
        <p:txBody>
          <a:bodyPr>
            <a:noAutofit/>
          </a:bodyPr>
          <a:lstStyle/>
          <a:p>
            <a:pPr marL="0" indent="0">
              <a:buNone/>
            </a:pPr>
            <a:r>
              <a:rPr lang="it-IT" sz="1700" b="1" i="1" dirty="0">
                <a:solidFill>
                  <a:schemeClr val="bg2">
                    <a:lumMod val="50000"/>
                    <a:lumOff val="50000"/>
                  </a:schemeClr>
                </a:solidFill>
              </a:rPr>
              <a:t>10) la </a:t>
            </a:r>
            <a:r>
              <a:rPr lang="it-IT" sz="1700" b="1" i="1" dirty="0" err="1">
                <a:solidFill>
                  <a:schemeClr val="bg2">
                    <a:lumMod val="50000"/>
                    <a:lumOff val="50000"/>
                  </a:schemeClr>
                </a:solidFill>
              </a:rPr>
              <a:t>présence</a:t>
            </a:r>
            <a:r>
              <a:rPr lang="it-IT" sz="1700" b="1" i="1" dirty="0">
                <a:solidFill>
                  <a:schemeClr val="bg2">
                    <a:lumMod val="50000"/>
                    <a:lumOff val="50000"/>
                  </a:schemeClr>
                </a:solidFill>
              </a:rPr>
              <a:t> de </a:t>
            </a:r>
            <a:r>
              <a:rPr lang="it-IT" sz="1700" b="1" i="1" dirty="0" err="1">
                <a:solidFill>
                  <a:schemeClr val="bg2">
                    <a:lumMod val="50000"/>
                    <a:lumOff val="50000"/>
                  </a:schemeClr>
                </a:solidFill>
              </a:rPr>
              <a:t>ratures</a:t>
            </a:r>
            <a:r>
              <a:rPr lang="it-IT" sz="1700" b="1" i="1" dirty="0">
                <a:solidFill>
                  <a:schemeClr val="bg2">
                    <a:lumMod val="50000"/>
                    <a:lumOff val="50000"/>
                  </a:schemeClr>
                </a:solidFill>
              </a:rPr>
              <a:t> et </a:t>
            </a:r>
            <a:r>
              <a:rPr lang="it-IT" sz="1700" b="1" i="1" dirty="0" err="1">
                <a:solidFill>
                  <a:schemeClr val="bg2">
                    <a:lumMod val="50000"/>
                    <a:lumOff val="50000"/>
                  </a:schemeClr>
                </a:solidFill>
              </a:rPr>
              <a:t>d'abrasions</a:t>
            </a:r>
            <a:r>
              <a:rPr lang="it-IT" sz="1700" b="1" i="1" dirty="0">
                <a:solidFill>
                  <a:schemeClr val="bg2">
                    <a:lumMod val="50000"/>
                    <a:lumOff val="50000"/>
                  </a:schemeClr>
                </a:solidFill>
              </a:rPr>
              <a:t> </a:t>
            </a:r>
            <a:r>
              <a:rPr lang="it-IT" sz="1700" b="1" i="1" dirty="0" err="1">
                <a:solidFill>
                  <a:schemeClr val="bg2">
                    <a:lumMod val="50000"/>
                    <a:lumOff val="50000"/>
                  </a:schemeClr>
                </a:solidFill>
              </a:rPr>
              <a:t>sur</a:t>
            </a:r>
            <a:r>
              <a:rPr lang="it-IT" sz="1700" b="1" i="1" dirty="0">
                <a:solidFill>
                  <a:schemeClr val="bg2">
                    <a:lumMod val="50000"/>
                    <a:lumOff val="50000"/>
                  </a:schemeClr>
                </a:solidFill>
              </a:rPr>
              <a:t>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registres</a:t>
            </a:r>
            <a:r>
              <a:rPr lang="it-IT" sz="1700" b="1" i="1" dirty="0">
                <a:solidFill>
                  <a:schemeClr val="bg2">
                    <a:lumMod val="50000"/>
                    <a:lumOff val="50000"/>
                  </a:schemeClr>
                </a:solidFill>
              </a:rPr>
              <a:t> de classe </a:t>
            </a:r>
            <a:r>
              <a:rPr lang="it-IT" sz="1700" b="1" i="1" dirty="0" err="1">
                <a:solidFill>
                  <a:schemeClr val="bg2">
                    <a:lumMod val="50000"/>
                    <a:lumOff val="50000"/>
                  </a:schemeClr>
                </a:solidFill>
              </a:rPr>
              <a:t>constitue</a:t>
            </a:r>
            <a:r>
              <a:rPr lang="it-IT" sz="1700" b="1" i="1" dirty="0">
                <a:solidFill>
                  <a:schemeClr val="bg2">
                    <a:lumMod val="50000"/>
                    <a:lumOff val="50000"/>
                  </a:schemeClr>
                </a:solidFill>
              </a:rPr>
              <a:t> le </a:t>
            </a:r>
            <a:r>
              <a:rPr lang="it-IT" sz="1700" b="1" i="1" dirty="0" err="1">
                <a:solidFill>
                  <a:schemeClr val="bg2">
                    <a:lumMod val="50000"/>
                    <a:lumOff val="50000"/>
                  </a:schemeClr>
                </a:solidFill>
              </a:rPr>
              <a:t>délit</a:t>
            </a:r>
            <a:r>
              <a:rPr lang="it-IT" sz="1700" b="1" i="1" dirty="0">
                <a:solidFill>
                  <a:schemeClr val="bg2">
                    <a:lumMod val="50000"/>
                    <a:lumOff val="50000"/>
                  </a:schemeClr>
                </a:solidFill>
              </a:rPr>
              <a:t> de </a:t>
            </a:r>
            <a:r>
              <a:rPr lang="it-IT" sz="1700" b="1" i="1" dirty="0" err="1">
                <a:solidFill>
                  <a:schemeClr val="bg2">
                    <a:lumMod val="50000"/>
                    <a:lumOff val="50000"/>
                  </a:schemeClr>
                </a:solidFill>
              </a:rPr>
              <a:t>faux</a:t>
            </a:r>
            <a:r>
              <a:rPr lang="it-IT" sz="1700" b="1" i="1" dirty="0">
                <a:solidFill>
                  <a:schemeClr val="bg2">
                    <a:lumMod val="50000"/>
                    <a:lumOff val="50000"/>
                  </a:schemeClr>
                </a:solidFill>
              </a:rPr>
              <a:t> en </a:t>
            </a:r>
            <a:r>
              <a:rPr lang="it-IT" sz="1700" b="1" i="1" dirty="0" err="1">
                <a:solidFill>
                  <a:schemeClr val="bg2">
                    <a:lumMod val="50000"/>
                    <a:lumOff val="50000"/>
                  </a:schemeClr>
                </a:solidFill>
              </a:rPr>
              <a:t>acte</a:t>
            </a:r>
            <a:r>
              <a:rPr lang="it-IT" sz="1700" b="1" i="1" dirty="0">
                <a:solidFill>
                  <a:schemeClr val="bg2">
                    <a:lumMod val="50000"/>
                    <a:lumOff val="50000"/>
                  </a:schemeClr>
                </a:solidFill>
              </a:rPr>
              <a:t> public et porte </a:t>
            </a:r>
            <a:r>
              <a:rPr lang="it-IT" sz="1700" b="1" i="1" dirty="0" err="1">
                <a:solidFill>
                  <a:schemeClr val="bg2">
                    <a:lumMod val="50000"/>
                    <a:lumOff val="50000"/>
                  </a:schemeClr>
                </a:solidFill>
              </a:rPr>
              <a:t>atteinte</a:t>
            </a:r>
            <a:r>
              <a:rPr lang="it-IT" sz="1700" b="1" i="1" dirty="0">
                <a:solidFill>
                  <a:schemeClr val="bg2">
                    <a:lumMod val="50000"/>
                    <a:lumOff val="50000"/>
                  </a:schemeClr>
                </a:solidFill>
              </a:rPr>
              <a:t> au </a:t>
            </a:r>
            <a:r>
              <a:rPr lang="it-IT" sz="1700" b="1" i="1" dirty="0" err="1">
                <a:solidFill>
                  <a:schemeClr val="bg2">
                    <a:lumMod val="50000"/>
                    <a:lumOff val="50000"/>
                  </a:schemeClr>
                </a:solidFill>
              </a:rPr>
              <a:t>droit</a:t>
            </a:r>
            <a:r>
              <a:rPr lang="it-IT" sz="1700" b="1" i="1" dirty="0">
                <a:solidFill>
                  <a:schemeClr val="bg2">
                    <a:lumMod val="50000"/>
                    <a:lumOff val="50000"/>
                  </a:schemeClr>
                </a:solidFill>
              </a:rPr>
              <a:t> à la </a:t>
            </a:r>
            <a:r>
              <a:rPr lang="it-IT" sz="1700" b="1" i="1" dirty="0" err="1">
                <a:solidFill>
                  <a:schemeClr val="bg2">
                    <a:lumMod val="50000"/>
                    <a:lumOff val="50000"/>
                  </a:schemeClr>
                </a:solidFill>
              </a:rPr>
              <a:t>transparence</a:t>
            </a:r>
            <a:r>
              <a:rPr lang="it-IT" sz="1700" b="1" i="1" dirty="0">
                <a:solidFill>
                  <a:schemeClr val="bg2">
                    <a:lumMod val="50000"/>
                    <a:lumOff val="50000"/>
                  </a:schemeClr>
                </a:solidFill>
              </a:rPr>
              <a:t> </a:t>
            </a:r>
            <a:r>
              <a:rPr lang="it-IT" sz="1700" b="1" i="1" dirty="0" err="1">
                <a:solidFill>
                  <a:schemeClr val="bg2">
                    <a:lumMod val="50000"/>
                    <a:lumOff val="50000"/>
                  </a:schemeClr>
                </a:solidFill>
              </a:rPr>
              <a:t>conformément</a:t>
            </a:r>
            <a:r>
              <a:rPr lang="it-IT" sz="1700" b="1" i="1" dirty="0">
                <a:solidFill>
                  <a:schemeClr val="bg2">
                    <a:lumMod val="50000"/>
                    <a:lumOff val="50000"/>
                  </a:schemeClr>
                </a:solidFill>
              </a:rPr>
              <a:t> à la </a:t>
            </a:r>
            <a:r>
              <a:rPr lang="it-IT" sz="1700" b="1" i="1" dirty="0" err="1">
                <a:solidFill>
                  <a:schemeClr val="bg2">
                    <a:lumMod val="50000"/>
                    <a:lumOff val="50000"/>
                  </a:schemeClr>
                </a:solidFill>
              </a:rPr>
              <a:t>loi</a:t>
            </a:r>
            <a:r>
              <a:rPr lang="it-IT" sz="1700" b="1" i="1" dirty="0">
                <a:solidFill>
                  <a:schemeClr val="bg2">
                    <a:lumMod val="50000"/>
                    <a:lumOff val="50000"/>
                  </a:schemeClr>
                </a:solidFill>
              </a:rPr>
              <a:t> 241/90</a:t>
            </a:r>
            <a:endParaRPr lang="es-ES" sz="1700" b="1" i="1" dirty="0">
              <a:solidFill>
                <a:schemeClr val="bg2">
                  <a:lumMod val="50000"/>
                  <a:lumOff val="50000"/>
                </a:schemeClr>
              </a:solidFill>
            </a:endParaRPr>
          </a:p>
          <a:p>
            <a:pPr marL="0" indent="0">
              <a:buNone/>
            </a:pPr>
            <a:r>
              <a:rPr lang="it-IT" sz="1700" b="1" i="1" dirty="0">
                <a:solidFill>
                  <a:schemeClr val="bg2">
                    <a:lumMod val="50000"/>
                    <a:lumOff val="50000"/>
                  </a:schemeClr>
                </a:solidFill>
              </a:rPr>
              <a:t>.11) </a:t>
            </a:r>
            <a:r>
              <a:rPr lang="it-IT" sz="1700" b="1" i="1" dirty="0" err="1">
                <a:solidFill>
                  <a:schemeClr val="bg2">
                    <a:lumMod val="50000"/>
                    <a:lumOff val="50000"/>
                  </a:schemeClr>
                </a:solidFill>
              </a:rPr>
              <a:t>l'enseignant</a:t>
            </a:r>
            <a:r>
              <a:rPr lang="it-IT" sz="1700" b="1" i="1" dirty="0">
                <a:solidFill>
                  <a:schemeClr val="bg2">
                    <a:lumMod val="50000"/>
                    <a:lumOff val="50000"/>
                  </a:schemeClr>
                </a:solidFill>
              </a:rPr>
              <a:t> est </a:t>
            </a:r>
            <a:r>
              <a:rPr lang="it-IT" sz="1700" b="1" i="1" dirty="0" err="1">
                <a:solidFill>
                  <a:schemeClr val="bg2">
                    <a:lumMod val="50000"/>
                    <a:lumOff val="50000"/>
                  </a:schemeClr>
                </a:solidFill>
              </a:rPr>
              <a:t>tenu</a:t>
            </a:r>
            <a:r>
              <a:rPr lang="it-IT" sz="1700" b="1" i="1" dirty="0">
                <a:solidFill>
                  <a:schemeClr val="bg2">
                    <a:lumMod val="50000"/>
                    <a:lumOff val="50000"/>
                  </a:schemeClr>
                </a:solidFill>
              </a:rPr>
              <a:t> de </a:t>
            </a:r>
            <a:r>
              <a:rPr lang="it-IT" sz="1700" b="1" i="1" dirty="0" err="1">
                <a:solidFill>
                  <a:schemeClr val="bg2">
                    <a:lumMod val="50000"/>
                    <a:lumOff val="50000"/>
                  </a:schemeClr>
                </a:solidFill>
              </a:rPr>
              <a:t>transcrire</a:t>
            </a:r>
            <a:r>
              <a:rPr lang="it-IT" sz="1700" b="1" i="1" dirty="0">
                <a:solidFill>
                  <a:schemeClr val="bg2">
                    <a:lumMod val="50000"/>
                    <a:lumOff val="50000"/>
                  </a:schemeClr>
                </a:solidFill>
              </a:rPr>
              <a:t>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sujets</a:t>
            </a:r>
            <a:r>
              <a:rPr lang="it-IT" sz="1700" b="1" i="1" dirty="0">
                <a:solidFill>
                  <a:schemeClr val="bg2">
                    <a:lumMod val="50000"/>
                    <a:lumOff val="50000"/>
                  </a:schemeClr>
                </a:solidFill>
              </a:rPr>
              <a:t> </a:t>
            </a:r>
            <a:r>
              <a:rPr lang="it-IT" sz="1700" b="1" i="1" dirty="0" err="1">
                <a:solidFill>
                  <a:schemeClr val="bg2">
                    <a:lumMod val="50000"/>
                    <a:lumOff val="50000"/>
                  </a:schemeClr>
                </a:solidFill>
              </a:rPr>
              <a:t>abordés</a:t>
            </a:r>
            <a:r>
              <a:rPr lang="it-IT" sz="1700" b="1" i="1" dirty="0">
                <a:solidFill>
                  <a:schemeClr val="bg2">
                    <a:lumMod val="50000"/>
                    <a:lumOff val="50000"/>
                  </a:schemeClr>
                </a:solidFill>
              </a:rPr>
              <a:t> et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tâches</a:t>
            </a:r>
            <a:r>
              <a:rPr lang="it-IT" sz="1700" b="1" i="1" dirty="0">
                <a:solidFill>
                  <a:schemeClr val="bg2">
                    <a:lumMod val="50000"/>
                    <a:lumOff val="50000"/>
                  </a:schemeClr>
                </a:solidFill>
              </a:rPr>
              <a:t> </a:t>
            </a:r>
            <a:r>
              <a:rPr lang="it-IT" sz="1700" b="1" i="1" dirty="0" err="1">
                <a:solidFill>
                  <a:schemeClr val="bg2">
                    <a:lumMod val="50000"/>
                    <a:lumOff val="50000"/>
                  </a:schemeClr>
                </a:solidFill>
              </a:rPr>
              <a:t>assignées</a:t>
            </a:r>
            <a:r>
              <a:rPr lang="it-IT" sz="1700" b="1" i="1" dirty="0">
                <a:solidFill>
                  <a:schemeClr val="bg2">
                    <a:lumMod val="50000"/>
                    <a:lumOff val="50000"/>
                  </a:schemeClr>
                </a:solidFill>
              </a:rPr>
              <a:t> </a:t>
            </a:r>
            <a:r>
              <a:rPr lang="it-IT" sz="1700" b="1" i="1" dirty="0" err="1">
                <a:solidFill>
                  <a:schemeClr val="bg2">
                    <a:lumMod val="50000"/>
                    <a:lumOff val="50000"/>
                  </a:schemeClr>
                </a:solidFill>
              </a:rPr>
              <a:t>dans</a:t>
            </a:r>
            <a:r>
              <a:rPr lang="it-IT" sz="1700" b="1" i="1" dirty="0">
                <a:solidFill>
                  <a:schemeClr val="bg2">
                    <a:lumMod val="50000"/>
                    <a:lumOff val="50000"/>
                  </a:schemeClr>
                </a:solidFill>
              </a:rPr>
              <a:t> le </a:t>
            </a:r>
            <a:r>
              <a:rPr lang="it-IT" sz="1700" b="1" i="1" dirty="0" err="1">
                <a:solidFill>
                  <a:schemeClr val="bg2">
                    <a:lumMod val="50000"/>
                    <a:lumOff val="50000"/>
                  </a:schemeClr>
                </a:solidFill>
              </a:rPr>
              <a:t>registre</a:t>
            </a:r>
            <a:r>
              <a:rPr lang="it-IT" sz="1700" b="1" i="1" dirty="0">
                <a:solidFill>
                  <a:schemeClr val="bg2">
                    <a:lumMod val="50000"/>
                    <a:lumOff val="50000"/>
                  </a:schemeClr>
                </a:solidFill>
              </a:rPr>
              <a:t> de classe </a:t>
            </a:r>
            <a:r>
              <a:rPr lang="it-IT" sz="1700" b="1" i="1" dirty="0" err="1">
                <a:solidFill>
                  <a:schemeClr val="bg2">
                    <a:lumMod val="50000"/>
                    <a:lumOff val="50000"/>
                  </a:schemeClr>
                </a:solidFill>
              </a:rPr>
              <a:t>afin</a:t>
            </a:r>
            <a:r>
              <a:rPr lang="it-IT" sz="1700" b="1" i="1" dirty="0">
                <a:solidFill>
                  <a:schemeClr val="bg2">
                    <a:lumMod val="50000"/>
                    <a:lumOff val="50000"/>
                  </a:schemeClr>
                </a:solidFill>
              </a:rPr>
              <a:t> de </a:t>
            </a:r>
            <a:r>
              <a:rPr lang="it-IT" sz="1700" b="1" i="1" dirty="0" err="1">
                <a:solidFill>
                  <a:schemeClr val="bg2">
                    <a:lumMod val="50000"/>
                    <a:lumOff val="50000"/>
                  </a:schemeClr>
                </a:solidFill>
              </a:rPr>
              <a:t>permettre</a:t>
            </a:r>
            <a:r>
              <a:rPr lang="it-IT" sz="1700" b="1" i="1" dirty="0">
                <a:solidFill>
                  <a:schemeClr val="bg2">
                    <a:lumMod val="50000"/>
                    <a:lumOff val="50000"/>
                  </a:schemeClr>
                </a:solidFill>
              </a:rPr>
              <a:t> </a:t>
            </a:r>
            <a:r>
              <a:rPr lang="it-IT" sz="1700" b="1" i="1" dirty="0" err="1">
                <a:solidFill>
                  <a:schemeClr val="bg2">
                    <a:lumMod val="50000"/>
                    <a:lumOff val="50000"/>
                  </a:schemeClr>
                </a:solidFill>
              </a:rPr>
              <a:t>aux</a:t>
            </a:r>
            <a:r>
              <a:rPr lang="it-IT" sz="1700" b="1" i="1" dirty="0">
                <a:solidFill>
                  <a:schemeClr val="bg2">
                    <a:lumMod val="50000"/>
                    <a:lumOff val="50000"/>
                  </a:schemeClr>
                </a:solidFill>
              </a:rPr>
              <a:t> </a:t>
            </a:r>
            <a:r>
              <a:rPr lang="it-IT" sz="1700" b="1" i="1" dirty="0" err="1">
                <a:solidFill>
                  <a:schemeClr val="bg2">
                    <a:lumMod val="50000"/>
                    <a:lumOff val="50000"/>
                  </a:schemeClr>
                </a:solidFill>
              </a:rPr>
              <a:t>élèves</a:t>
            </a:r>
            <a:r>
              <a:rPr lang="it-IT" sz="1700" b="1" i="1" dirty="0">
                <a:solidFill>
                  <a:schemeClr val="bg2">
                    <a:lumMod val="50000"/>
                    <a:lumOff val="50000"/>
                  </a:schemeClr>
                </a:solidFill>
              </a:rPr>
              <a:t> et </a:t>
            </a:r>
            <a:r>
              <a:rPr lang="it-IT" sz="1700" b="1" i="1" dirty="0" err="1">
                <a:solidFill>
                  <a:schemeClr val="bg2">
                    <a:lumMod val="50000"/>
                    <a:lumOff val="50000"/>
                  </a:schemeClr>
                </a:solidFill>
              </a:rPr>
              <a:t>aux</a:t>
            </a:r>
            <a:r>
              <a:rPr lang="it-IT" sz="1700" b="1" i="1" dirty="0">
                <a:solidFill>
                  <a:schemeClr val="bg2">
                    <a:lumMod val="50000"/>
                    <a:lumOff val="50000"/>
                  </a:schemeClr>
                </a:solidFill>
              </a:rPr>
              <a:t> </a:t>
            </a:r>
            <a:r>
              <a:rPr lang="it-IT" sz="1700" b="1" i="1" dirty="0" err="1">
                <a:solidFill>
                  <a:schemeClr val="bg2">
                    <a:lumMod val="50000"/>
                    <a:lumOff val="50000"/>
                  </a:schemeClr>
                </a:solidFill>
              </a:rPr>
              <a:t>enseignants</a:t>
            </a:r>
            <a:r>
              <a:rPr lang="it-IT" sz="1700" b="1" i="1" dirty="0">
                <a:solidFill>
                  <a:schemeClr val="bg2">
                    <a:lumMod val="50000"/>
                    <a:lumOff val="50000"/>
                  </a:schemeClr>
                </a:solidFill>
              </a:rPr>
              <a:t> de la classe de </a:t>
            </a:r>
            <a:r>
              <a:rPr lang="it-IT" sz="1700" b="1" i="1" dirty="0" err="1">
                <a:solidFill>
                  <a:schemeClr val="bg2">
                    <a:lumMod val="50000"/>
                    <a:lumOff val="50000"/>
                  </a:schemeClr>
                </a:solidFill>
              </a:rPr>
              <a:t>recueillir</a:t>
            </a:r>
            <a:r>
              <a:rPr lang="it-IT" sz="1700" b="1" i="1" dirty="0">
                <a:solidFill>
                  <a:schemeClr val="bg2">
                    <a:lumMod val="50000"/>
                    <a:lumOff val="50000"/>
                  </a:schemeClr>
                </a:solidFill>
              </a:rPr>
              <a:t> des </a:t>
            </a:r>
            <a:r>
              <a:rPr lang="it-IT" sz="1700" b="1" i="1" dirty="0" err="1">
                <a:solidFill>
                  <a:schemeClr val="bg2">
                    <a:lumMod val="50000"/>
                    <a:lumOff val="50000"/>
                  </a:schemeClr>
                </a:solidFill>
              </a:rPr>
              <a:t>informations</a:t>
            </a:r>
            <a:r>
              <a:rPr lang="it-IT" sz="1700" b="1" i="1" dirty="0">
                <a:solidFill>
                  <a:schemeClr val="bg2">
                    <a:lumMod val="50000"/>
                    <a:lumOff val="50000"/>
                  </a:schemeClr>
                </a:solidFill>
              </a:rPr>
              <a:t> </a:t>
            </a:r>
            <a:r>
              <a:rPr lang="it-IT" sz="1700" b="1" i="1" dirty="0" err="1">
                <a:solidFill>
                  <a:schemeClr val="bg2">
                    <a:lumMod val="50000"/>
                    <a:lumOff val="50000"/>
                  </a:schemeClr>
                </a:solidFill>
              </a:rPr>
              <a:t>sur</a:t>
            </a:r>
            <a:r>
              <a:rPr lang="it-IT" sz="1700" b="1" i="1" dirty="0">
                <a:solidFill>
                  <a:schemeClr val="bg2">
                    <a:lumMod val="50000"/>
                    <a:lumOff val="50000"/>
                  </a:schemeClr>
                </a:solidFill>
              </a:rPr>
              <a:t> </a:t>
            </a:r>
            <a:r>
              <a:rPr lang="it-IT" sz="1700" b="1" i="1" dirty="0" err="1">
                <a:solidFill>
                  <a:schemeClr val="bg2">
                    <a:lumMod val="50000"/>
                    <a:lumOff val="50000"/>
                  </a:schemeClr>
                </a:solidFill>
              </a:rPr>
              <a:t>l'activité</a:t>
            </a:r>
            <a:r>
              <a:rPr lang="it-IT" sz="1700" b="1" i="1" dirty="0">
                <a:solidFill>
                  <a:schemeClr val="bg2">
                    <a:lumMod val="50000"/>
                    <a:lumOff val="50000"/>
                  </a:schemeClr>
                </a:solidFill>
              </a:rPr>
              <a:t> </a:t>
            </a:r>
            <a:r>
              <a:rPr lang="it-IT" sz="1700" b="1" i="1" dirty="0" err="1">
                <a:solidFill>
                  <a:schemeClr val="bg2">
                    <a:lumMod val="50000"/>
                    <a:lumOff val="50000"/>
                  </a:schemeClr>
                </a:solidFill>
              </a:rPr>
              <a:t>réalisée</a:t>
            </a:r>
            <a:r>
              <a:rPr lang="it-IT" sz="1700" b="1" i="1" dirty="0">
                <a:solidFill>
                  <a:schemeClr val="bg2">
                    <a:lumMod val="50000"/>
                    <a:lumOff val="50000"/>
                  </a:schemeClr>
                </a:solidFill>
              </a:rPr>
              <a:t>.</a:t>
            </a:r>
            <a:endParaRPr lang="es-ES" sz="1700" b="1" i="1" dirty="0">
              <a:solidFill>
                <a:schemeClr val="bg2">
                  <a:lumMod val="50000"/>
                  <a:lumOff val="50000"/>
                </a:schemeClr>
              </a:solidFill>
            </a:endParaRPr>
          </a:p>
          <a:p>
            <a:pPr marL="0" indent="0">
              <a:buNone/>
            </a:pPr>
            <a:r>
              <a:rPr lang="it-IT" sz="1700" b="1" i="1" dirty="0">
                <a:solidFill>
                  <a:schemeClr val="bg2">
                    <a:lumMod val="50000"/>
                    <a:lumOff val="50000"/>
                  </a:schemeClr>
                </a:solidFill>
              </a:rPr>
              <a:t>12)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professeurs</a:t>
            </a:r>
            <a:r>
              <a:rPr lang="it-IT" sz="1700" b="1" i="1" dirty="0">
                <a:solidFill>
                  <a:schemeClr val="bg2">
                    <a:lumMod val="50000"/>
                    <a:lumOff val="50000"/>
                  </a:schemeClr>
                </a:solidFill>
              </a:rPr>
              <a:t> </a:t>
            </a:r>
            <a:r>
              <a:rPr lang="it-IT" sz="1700" b="1" i="1" dirty="0" err="1">
                <a:solidFill>
                  <a:schemeClr val="bg2">
                    <a:lumMod val="50000"/>
                    <a:lumOff val="50000"/>
                  </a:schemeClr>
                </a:solidFill>
              </a:rPr>
              <a:t>sont</a:t>
            </a:r>
            <a:r>
              <a:rPr lang="it-IT" sz="1700" b="1" i="1" dirty="0">
                <a:solidFill>
                  <a:schemeClr val="bg2">
                    <a:lumMod val="50000"/>
                    <a:lumOff val="50000"/>
                  </a:schemeClr>
                </a:solidFill>
              </a:rPr>
              <a:t> </a:t>
            </a:r>
            <a:r>
              <a:rPr lang="it-IT" sz="1700" b="1" i="1" dirty="0" err="1">
                <a:solidFill>
                  <a:schemeClr val="bg2">
                    <a:lumMod val="50000"/>
                    <a:lumOff val="50000"/>
                  </a:schemeClr>
                </a:solidFill>
              </a:rPr>
              <a:t>tenus</a:t>
            </a:r>
            <a:r>
              <a:rPr lang="it-IT" sz="1700" b="1" i="1" dirty="0">
                <a:solidFill>
                  <a:schemeClr val="bg2">
                    <a:lumMod val="50000"/>
                    <a:lumOff val="50000"/>
                  </a:schemeClr>
                </a:solidFill>
              </a:rPr>
              <a:t> de </a:t>
            </a:r>
            <a:r>
              <a:rPr lang="it-IT" sz="1700" b="1" i="1" dirty="0" err="1">
                <a:solidFill>
                  <a:schemeClr val="bg2">
                    <a:lumMod val="50000"/>
                    <a:lumOff val="50000"/>
                  </a:schemeClr>
                </a:solidFill>
              </a:rPr>
              <a:t>remplir</a:t>
            </a:r>
            <a:r>
              <a:rPr lang="it-IT" sz="1700" b="1" i="1" dirty="0">
                <a:solidFill>
                  <a:schemeClr val="bg2">
                    <a:lumMod val="50000"/>
                    <a:lumOff val="50000"/>
                  </a:schemeClr>
                </a:solidFill>
              </a:rPr>
              <a:t> </a:t>
            </a:r>
            <a:r>
              <a:rPr lang="it-IT" sz="1700" b="1" i="1" dirty="0" err="1">
                <a:solidFill>
                  <a:schemeClr val="bg2">
                    <a:lumMod val="50000"/>
                    <a:lumOff val="50000"/>
                  </a:schemeClr>
                </a:solidFill>
              </a:rPr>
              <a:t>leurs</a:t>
            </a:r>
            <a:r>
              <a:rPr lang="it-IT" sz="1700" b="1" i="1" dirty="0">
                <a:solidFill>
                  <a:schemeClr val="bg2">
                    <a:lumMod val="50000"/>
                    <a:lumOff val="50000"/>
                  </a:schemeClr>
                </a:solidFill>
              </a:rPr>
              <a:t> </a:t>
            </a:r>
            <a:r>
              <a:rPr lang="it-IT" sz="1700" b="1" i="1" dirty="0" err="1">
                <a:solidFill>
                  <a:schemeClr val="bg2">
                    <a:lumMod val="50000"/>
                    <a:lumOff val="50000"/>
                  </a:schemeClr>
                </a:solidFill>
              </a:rPr>
              <a:t>registres</a:t>
            </a:r>
            <a:r>
              <a:rPr lang="it-IT" sz="1700" b="1" i="1" dirty="0">
                <a:solidFill>
                  <a:schemeClr val="bg2">
                    <a:lumMod val="50000"/>
                    <a:lumOff val="50000"/>
                  </a:schemeClr>
                </a:solidFill>
              </a:rPr>
              <a:t> </a:t>
            </a:r>
            <a:r>
              <a:rPr lang="it-IT" sz="1700" b="1" i="1" dirty="0" err="1">
                <a:solidFill>
                  <a:schemeClr val="bg2">
                    <a:lumMod val="50000"/>
                    <a:lumOff val="50000"/>
                  </a:schemeClr>
                </a:solidFill>
              </a:rPr>
              <a:t>personnels</a:t>
            </a:r>
            <a:r>
              <a:rPr lang="it-IT" sz="1700" b="1" i="1" dirty="0">
                <a:solidFill>
                  <a:schemeClr val="bg2">
                    <a:lumMod val="50000"/>
                    <a:lumOff val="50000"/>
                  </a:schemeClr>
                </a:solidFill>
              </a:rPr>
              <a:t> et de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conserver</a:t>
            </a:r>
            <a:r>
              <a:rPr lang="it-IT" sz="1700" b="1" i="1" dirty="0">
                <a:solidFill>
                  <a:schemeClr val="bg2">
                    <a:lumMod val="50000"/>
                    <a:lumOff val="50000"/>
                  </a:schemeClr>
                </a:solidFill>
              </a:rPr>
              <a:t> </a:t>
            </a:r>
            <a:r>
              <a:rPr lang="it-IT" sz="1700" b="1" i="1" dirty="0" err="1">
                <a:solidFill>
                  <a:schemeClr val="bg2">
                    <a:lumMod val="50000"/>
                    <a:lumOff val="50000"/>
                  </a:schemeClr>
                </a:solidFill>
              </a:rPr>
              <a:t>dans</a:t>
            </a:r>
            <a:r>
              <a:rPr lang="it-IT" sz="1700" b="1" i="1" dirty="0">
                <a:solidFill>
                  <a:schemeClr val="bg2">
                    <a:lumMod val="50000"/>
                    <a:lumOff val="50000"/>
                  </a:schemeClr>
                </a:solidFill>
              </a:rPr>
              <a:t>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casiers</a:t>
            </a:r>
            <a:r>
              <a:rPr lang="it-IT" sz="1700" b="1" i="1" dirty="0">
                <a:solidFill>
                  <a:schemeClr val="bg2">
                    <a:lumMod val="50000"/>
                    <a:lumOff val="50000"/>
                  </a:schemeClr>
                </a:solidFill>
              </a:rPr>
              <a:t> de la </a:t>
            </a:r>
            <a:r>
              <a:rPr lang="it-IT" sz="1700" b="1" i="1" dirty="0" err="1">
                <a:solidFill>
                  <a:schemeClr val="bg2">
                    <a:lumMod val="50000"/>
                    <a:lumOff val="50000"/>
                  </a:schemeClr>
                </a:solidFill>
              </a:rPr>
              <a:t>salle</a:t>
            </a:r>
            <a:r>
              <a:rPr lang="it-IT" sz="1700" b="1" i="1" dirty="0">
                <a:solidFill>
                  <a:schemeClr val="bg2">
                    <a:lumMod val="50000"/>
                    <a:lumOff val="50000"/>
                  </a:schemeClr>
                </a:solidFill>
              </a:rPr>
              <a:t> des </a:t>
            </a:r>
            <a:r>
              <a:rPr lang="it-IT" sz="1700" b="1" i="1" dirty="0" err="1">
                <a:solidFill>
                  <a:schemeClr val="bg2">
                    <a:lumMod val="50000"/>
                    <a:lumOff val="50000"/>
                  </a:schemeClr>
                </a:solidFill>
              </a:rPr>
              <a:t>professeurs</a:t>
            </a:r>
            <a:endParaRPr lang="es-ES" sz="1700" b="1" i="1" dirty="0">
              <a:solidFill>
                <a:schemeClr val="bg2">
                  <a:lumMod val="50000"/>
                  <a:lumOff val="50000"/>
                </a:schemeClr>
              </a:solidFill>
            </a:endParaRPr>
          </a:p>
          <a:p>
            <a:pPr marL="0" indent="0">
              <a:buNone/>
            </a:pPr>
            <a:r>
              <a:rPr lang="it-IT" sz="1700" b="1" i="1" dirty="0">
                <a:solidFill>
                  <a:schemeClr val="bg2">
                    <a:lumMod val="50000"/>
                    <a:lumOff val="50000"/>
                  </a:schemeClr>
                </a:solidFill>
              </a:rPr>
              <a:t>13)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enseignants</a:t>
            </a:r>
            <a:r>
              <a:rPr lang="it-IT" sz="1700" b="1" i="1" dirty="0">
                <a:solidFill>
                  <a:schemeClr val="bg2">
                    <a:lumMod val="50000"/>
                    <a:lumOff val="50000"/>
                  </a:schemeClr>
                </a:solidFill>
              </a:rPr>
              <a:t> ne </a:t>
            </a:r>
            <a:r>
              <a:rPr lang="it-IT" sz="1700" b="1" i="1" dirty="0" err="1">
                <a:solidFill>
                  <a:schemeClr val="bg2">
                    <a:lumMod val="50000"/>
                    <a:lumOff val="50000"/>
                  </a:schemeClr>
                </a:solidFill>
              </a:rPr>
              <a:t>peuvent</a:t>
            </a:r>
            <a:r>
              <a:rPr lang="it-IT" sz="1700" b="1" i="1" dirty="0">
                <a:solidFill>
                  <a:schemeClr val="bg2">
                    <a:lumMod val="50000"/>
                    <a:lumOff val="50000"/>
                  </a:schemeClr>
                </a:solidFill>
              </a:rPr>
              <a:t> </a:t>
            </a:r>
            <a:r>
              <a:rPr lang="it-IT" sz="1700" b="1" i="1" dirty="0" err="1">
                <a:solidFill>
                  <a:schemeClr val="bg2">
                    <a:lumMod val="50000"/>
                    <a:lumOff val="50000"/>
                  </a:schemeClr>
                </a:solidFill>
              </a:rPr>
              <a:t>pas</a:t>
            </a:r>
            <a:r>
              <a:rPr lang="it-IT" sz="1700" b="1" i="1" dirty="0">
                <a:solidFill>
                  <a:schemeClr val="bg2">
                    <a:lumMod val="50000"/>
                    <a:lumOff val="50000"/>
                  </a:schemeClr>
                </a:solidFill>
              </a:rPr>
              <a:t> </a:t>
            </a:r>
            <a:r>
              <a:rPr lang="it-IT" sz="1700" b="1" i="1" dirty="0" err="1">
                <a:solidFill>
                  <a:schemeClr val="bg2">
                    <a:lumMod val="50000"/>
                    <a:lumOff val="50000"/>
                  </a:schemeClr>
                </a:solidFill>
              </a:rPr>
              <a:t>donner</a:t>
            </a:r>
            <a:r>
              <a:rPr lang="it-IT" sz="1700" b="1" i="1" dirty="0">
                <a:solidFill>
                  <a:schemeClr val="bg2">
                    <a:lumMod val="50000"/>
                    <a:lumOff val="50000"/>
                  </a:schemeClr>
                </a:solidFill>
              </a:rPr>
              <a:t> de </a:t>
            </a:r>
            <a:r>
              <a:rPr lang="it-IT" sz="1700" b="1" i="1" dirty="0" err="1">
                <a:solidFill>
                  <a:schemeClr val="bg2">
                    <a:lumMod val="50000"/>
                    <a:lumOff val="50000"/>
                  </a:schemeClr>
                </a:solidFill>
              </a:rPr>
              <a:t>cours</a:t>
            </a:r>
            <a:r>
              <a:rPr lang="it-IT" sz="1700" b="1" i="1" dirty="0">
                <a:solidFill>
                  <a:schemeClr val="bg2">
                    <a:lumMod val="50000"/>
                    <a:lumOff val="50000"/>
                  </a:schemeClr>
                </a:solidFill>
              </a:rPr>
              <a:t> </a:t>
            </a:r>
            <a:r>
              <a:rPr lang="it-IT" sz="1700" b="1" i="1" dirty="0" err="1">
                <a:solidFill>
                  <a:schemeClr val="bg2">
                    <a:lumMod val="50000"/>
                    <a:lumOff val="50000"/>
                  </a:schemeClr>
                </a:solidFill>
              </a:rPr>
              <a:t>particuliers</a:t>
            </a:r>
            <a:r>
              <a:rPr lang="it-IT" sz="1700" b="1" i="1" dirty="0">
                <a:solidFill>
                  <a:schemeClr val="bg2">
                    <a:lumMod val="50000"/>
                    <a:lumOff val="50000"/>
                  </a:schemeClr>
                </a:solidFill>
              </a:rPr>
              <a:t> </a:t>
            </a:r>
            <a:r>
              <a:rPr lang="it-IT" sz="1700" b="1" i="1" dirty="0" err="1">
                <a:solidFill>
                  <a:schemeClr val="bg2">
                    <a:lumMod val="50000"/>
                    <a:lumOff val="50000"/>
                  </a:schemeClr>
                </a:solidFill>
              </a:rPr>
              <a:t>aux</a:t>
            </a:r>
            <a:r>
              <a:rPr lang="it-IT" sz="1700" b="1" i="1" dirty="0">
                <a:solidFill>
                  <a:schemeClr val="bg2">
                    <a:lumMod val="50000"/>
                    <a:lumOff val="50000"/>
                  </a:schemeClr>
                </a:solidFill>
              </a:rPr>
              <a:t> </a:t>
            </a:r>
            <a:r>
              <a:rPr lang="it-IT" sz="1700" b="1" i="1" dirty="0" err="1">
                <a:solidFill>
                  <a:schemeClr val="bg2">
                    <a:lumMod val="50000"/>
                    <a:lumOff val="50000"/>
                  </a:schemeClr>
                </a:solidFill>
              </a:rPr>
              <a:t>élèves</a:t>
            </a:r>
            <a:r>
              <a:rPr lang="it-IT" sz="1700" b="1" i="1" dirty="0">
                <a:solidFill>
                  <a:schemeClr val="bg2">
                    <a:lumMod val="50000"/>
                    <a:lumOff val="50000"/>
                  </a:schemeClr>
                </a:solidFill>
              </a:rPr>
              <a:t> de </a:t>
            </a:r>
            <a:r>
              <a:rPr lang="it-IT" sz="1700" b="1" i="1" dirty="0" err="1">
                <a:solidFill>
                  <a:schemeClr val="bg2">
                    <a:lumMod val="50000"/>
                    <a:lumOff val="50000"/>
                  </a:schemeClr>
                </a:solidFill>
              </a:rPr>
              <a:t>leur</a:t>
            </a:r>
            <a:r>
              <a:rPr lang="it-IT" sz="1700" b="1" i="1" dirty="0">
                <a:solidFill>
                  <a:schemeClr val="bg2">
                    <a:lumMod val="50000"/>
                    <a:lumOff val="50000"/>
                  </a:schemeClr>
                </a:solidFill>
              </a:rPr>
              <a:t> </a:t>
            </a:r>
            <a:r>
              <a:rPr lang="it-IT" sz="1700" b="1" i="1" dirty="0" err="1">
                <a:solidFill>
                  <a:schemeClr val="bg2">
                    <a:lumMod val="50000"/>
                    <a:lumOff val="50000"/>
                  </a:schemeClr>
                </a:solidFill>
              </a:rPr>
              <a:t>école</a:t>
            </a:r>
            <a:r>
              <a:rPr lang="it-IT" sz="1700" b="1" i="1" dirty="0">
                <a:solidFill>
                  <a:schemeClr val="bg2">
                    <a:lumMod val="50000"/>
                    <a:lumOff val="50000"/>
                  </a:schemeClr>
                </a:solidFill>
              </a:rPr>
              <a:t>, </a:t>
            </a:r>
            <a:r>
              <a:rPr lang="it-IT" sz="1700" b="1" i="1" dirty="0" err="1">
                <a:solidFill>
                  <a:schemeClr val="bg2">
                    <a:lumMod val="50000"/>
                    <a:lumOff val="50000"/>
                  </a:schemeClr>
                </a:solidFill>
              </a:rPr>
              <a:t>ils</a:t>
            </a:r>
            <a:r>
              <a:rPr lang="it-IT" sz="1700" b="1" i="1" dirty="0">
                <a:solidFill>
                  <a:schemeClr val="bg2">
                    <a:lumMod val="50000"/>
                    <a:lumOff val="50000"/>
                  </a:schemeClr>
                </a:solidFill>
              </a:rPr>
              <a:t> </a:t>
            </a:r>
            <a:r>
              <a:rPr lang="it-IT" sz="1700" b="1" i="1" dirty="0" err="1">
                <a:solidFill>
                  <a:schemeClr val="bg2">
                    <a:lumMod val="50000"/>
                    <a:lumOff val="50000"/>
                  </a:schemeClr>
                </a:solidFill>
              </a:rPr>
              <a:t>doivent</a:t>
            </a:r>
            <a:r>
              <a:rPr lang="it-IT" sz="1700" b="1" i="1" dirty="0">
                <a:solidFill>
                  <a:schemeClr val="bg2">
                    <a:lumMod val="50000"/>
                    <a:lumOff val="50000"/>
                  </a:schemeClr>
                </a:solidFill>
              </a:rPr>
              <a:t> en </a:t>
            </a:r>
            <a:r>
              <a:rPr lang="it-IT" sz="1700" b="1" i="1" dirty="0" err="1">
                <a:solidFill>
                  <a:schemeClr val="bg2">
                    <a:lumMod val="50000"/>
                    <a:lumOff val="50000"/>
                  </a:schemeClr>
                </a:solidFill>
              </a:rPr>
              <a:t>informer</a:t>
            </a:r>
            <a:r>
              <a:rPr lang="it-IT" sz="1700" b="1" i="1" dirty="0">
                <a:solidFill>
                  <a:schemeClr val="bg2">
                    <a:lumMod val="50000"/>
                    <a:lumOff val="50000"/>
                  </a:schemeClr>
                </a:solidFill>
              </a:rPr>
              <a:t> le </a:t>
            </a:r>
            <a:r>
              <a:rPr lang="it-IT" sz="1700" b="1" i="1" dirty="0" err="1">
                <a:solidFill>
                  <a:schemeClr val="bg2">
                    <a:lumMod val="50000"/>
                    <a:lumOff val="50000"/>
                  </a:schemeClr>
                </a:solidFill>
              </a:rPr>
              <a:t>directeur</a:t>
            </a:r>
            <a:r>
              <a:rPr lang="it-IT" sz="1700" b="1" i="1" dirty="0">
                <a:solidFill>
                  <a:schemeClr val="bg2">
                    <a:lumMod val="50000"/>
                    <a:lumOff val="50000"/>
                  </a:schemeClr>
                </a:solidFill>
              </a:rPr>
              <a:t> </a:t>
            </a:r>
            <a:r>
              <a:rPr lang="it-IT" sz="1700" b="1" i="1" dirty="0" err="1">
                <a:solidFill>
                  <a:schemeClr val="bg2">
                    <a:lumMod val="50000"/>
                    <a:lumOff val="50000"/>
                  </a:schemeClr>
                </a:solidFill>
              </a:rPr>
              <a:t>s'ils</a:t>
            </a:r>
            <a:r>
              <a:rPr lang="it-IT" sz="1700" b="1" i="1" dirty="0">
                <a:solidFill>
                  <a:schemeClr val="bg2">
                    <a:lumMod val="50000"/>
                    <a:lumOff val="50000"/>
                  </a:schemeClr>
                </a:solidFill>
              </a:rPr>
              <a:t> le font</a:t>
            </a:r>
            <a:endParaRPr lang="es-ES" sz="1700" b="1" i="1" dirty="0">
              <a:solidFill>
                <a:schemeClr val="bg2">
                  <a:lumMod val="50000"/>
                  <a:lumOff val="50000"/>
                </a:schemeClr>
              </a:solidFill>
            </a:endParaRPr>
          </a:p>
          <a:p>
            <a:pPr marL="0" indent="0">
              <a:buNone/>
            </a:pPr>
            <a:r>
              <a:rPr lang="it-IT" sz="1700" b="1" i="1" dirty="0">
                <a:solidFill>
                  <a:schemeClr val="bg2">
                    <a:lumMod val="50000"/>
                    <a:lumOff val="50000"/>
                  </a:schemeClr>
                </a:solidFill>
              </a:rPr>
              <a:t>.14)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enseignants</a:t>
            </a:r>
            <a:r>
              <a:rPr lang="it-IT" sz="1700" b="1" i="1" dirty="0">
                <a:solidFill>
                  <a:schemeClr val="bg2">
                    <a:lumMod val="50000"/>
                    <a:lumOff val="50000"/>
                  </a:schemeClr>
                </a:solidFill>
              </a:rPr>
              <a:t> ne </a:t>
            </a:r>
            <a:r>
              <a:rPr lang="it-IT" sz="1700" b="1" i="1" dirty="0" err="1">
                <a:solidFill>
                  <a:schemeClr val="bg2">
                    <a:lumMod val="50000"/>
                    <a:lumOff val="50000"/>
                  </a:schemeClr>
                </a:solidFill>
              </a:rPr>
              <a:t>doivent</a:t>
            </a:r>
            <a:r>
              <a:rPr lang="it-IT" sz="1700" b="1" i="1" dirty="0">
                <a:solidFill>
                  <a:schemeClr val="bg2">
                    <a:lumMod val="50000"/>
                    <a:lumOff val="50000"/>
                  </a:schemeClr>
                </a:solidFill>
              </a:rPr>
              <a:t> </a:t>
            </a:r>
            <a:r>
              <a:rPr lang="it-IT" sz="1700" b="1" i="1" dirty="0" err="1">
                <a:solidFill>
                  <a:schemeClr val="bg2">
                    <a:lumMod val="50000"/>
                    <a:lumOff val="50000"/>
                  </a:schemeClr>
                </a:solidFill>
              </a:rPr>
              <a:t>pas</a:t>
            </a:r>
            <a:r>
              <a:rPr lang="it-IT" sz="1700" b="1" i="1" dirty="0">
                <a:solidFill>
                  <a:schemeClr val="bg2">
                    <a:lumMod val="50000"/>
                    <a:lumOff val="50000"/>
                  </a:schemeClr>
                </a:solidFill>
              </a:rPr>
              <a:t> </a:t>
            </a:r>
            <a:r>
              <a:rPr lang="it-IT" sz="1700" b="1" i="1" dirty="0" err="1">
                <a:solidFill>
                  <a:schemeClr val="bg2">
                    <a:lumMod val="50000"/>
                    <a:lumOff val="50000"/>
                  </a:schemeClr>
                </a:solidFill>
              </a:rPr>
              <a:t>utiliser</a:t>
            </a:r>
            <a:r>
              <a:rPr lang="it-IT" sz="1700" b="1" i="1" dirty="0">
                <a:solidFill>
                  <a:schemeClr val="bg2">
                    <a:lumMod val="50000"/>
                    <a:lumOff val="50000"/>
                  </a:schemeClr>
                </a:solidFill>
              </a:rPr>
              <a:t> le </a:t>
            </a:r>
            <a:r>
              <a:rPr lang="it-IT" sz="1700" b="1" i="1" dirty="0" err="1">
                <a:solidFill>
                  <a:schemeClr val="bg2">
                    <a:lumMod val="50000"/>
                    <a:lumOff val="50000"/>
                  </a:schemeClr>
                </a:solidFill>
              </a:rPr>
              <a:t>téléphone</a:t>
            </a:r>
            <a:r>
              <a:rPr lang="it-IT" sz="1700" b="1" i="1" dirty="0">
                <a:solidFill>
                  <a:schemeClr val="bg2">
                    <a:lumMod val="50000"/>
                    <a:lumOff val="50000"/>
                  </a:schemeClr>
                </a:solidFill>
              </a:rPr>
              <a:t> pendant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heures</a:t>
            </a:r>
            <a:r>
              <a:rPr lang="it-IT" sz="1700" b="1" i="1" dirty="0">
                <a:solidFill>
                  <a:schemeClr val="bg2">
                    <a:lumMod val="50000"/>
                    <a:lumOff val="50000"/>
                  </a:schemeClr>
                </a:solidFill>
              </a:rPr>
              <a:t> de classe.</a:t>
            </a:r>
            <a:endParaRPr lang="es-ES" sz="1700" b="1" i="1" dirty="0">
              <a:solidFill>
                <a:schemeClr val="bg2">
                  <a:lumMod val="50000"/>
                  <a:lumOff val="50000"/>
                </a:schemeClr>
              </a:solidFill>
            </a:endParaRPr>
          </a:p>
          <a:p>
            <a:pPr marL="0" indent="0">
              <a:buNone/>
            </a:pPr>
            <a:r>
              <a:rPr lang="it-IT" sz="1700" b="1" i="1" dirty="0">
                <a:solidFill>
                  <a:schemeClr val="bg2">
                    <a:lumMod val="50000"/>
                    <a:lumOff val="50000"/>
                  </a:schemeClr>
                </a:solidFill>
              </a:rPr>
              <a:t>15) </a:t>
            </a:r>
            <a:r>
              <a:rPr lang="it-IT" sz="1700" b="1" i="1" dirty="0" err="1">
                <a:solidFill>
                  <a:schemeClr val="bg2">
                    <a:lumMod val="50000"/>
                    <a:lumOff val="50000"/>
                  </a:schemeClr>
                </a:solidFill>
              </a:rPr>
              <a:t>les</a:t>
            </a:r>
            <a:r>
              <a:rPr lang="it-IT" sz="1700" b="1" i="1" dirty="0">
                <a:solidFill>
                  <a:schemeClr val="bg2">
                    <a:lumMod val="50000"/>
                    <a:lumOff val="50000"/>
                  </a:schemeClr>
                </a:solidFill>
              </a:rPr>
              <a:t> </a:t>
            </a:r>
            <a:r>
              <a:rPr lang="it-IT" sz="1700" b="1" i="1" dirty="0" err="1">
                <a:solidFill>
                  <a:schemeClr val="bg2">
                    <a:lumMod val="50000"/>
                    <a:lumOff val="50000"/>
                  </a:schemeClr>
                </a:solidFill>
              </a:rPr>
              <a:t>professeurs</a:t>
            </a:r>
            <a:r>
              <a:rPr lang="it-IT" sz="1700" b="1" i="1" dirty="0">
                <a:solidFill>
                  <a:schemeClr val="bg2">
                    <a:lumMod val="50000"/>
                    <a:lumOff val="50000"/>
                  </a:schemeClr>
                </a:solidFill>
              </a:rPr>
              <a:t> </a:t>
            </a:r>
            <a:r>
              <a:rPr lang="it-IT" sz="1700" b="1" i="1" dirty="0" err="1">
                <a:solidFill>
                  <a:schemeClr val="bg2">
                    <a:lumMod val="50000"/>
                    <a:lumOff val="50000"/>
                  </a:schemeClr>
                </a:solidFill>
              </a:rPr>
              <a:t>ont</a:t>
            </a:r>
            <a:r>
              <a:rPr lang="it-IT" sz="1700" b="1" i="1" dirty="0">
                <a:solidFill>
                  <a:schemeClr val="bg2">
                    <a:lumMod val="50000"/>
                    <a:lumOff val="50000"/>
                  </a:schemeClr>
                </a:solidFill>
              </a:rPr>
              <a:t> le </a:t>
            </a:r>
            <a:r>
              <a:rPr lang="it-IT" sz="1700" b="1" i="1" dirty="0" err="1">
                <a:solidFill>
                  <a:schemeClr val="bg2">
                    <a:lumMod val="50000"/>
                    <a:lumOff val="50000"/>
                  </a:schemeClr>
                </a:solidFill>
              </a:rPr>
              <a:t>devoir</a:t>
            </a:r>
            <a:r>
              <a:rPr lang="it-IT" sz="1700" b="1" i="1" dirty="0">
                <a:solidFill>
                  <a:schemeClr val="bg2">
                    <a:lumMod val="50000"/>
                    <a:lumOff val="50000"/>
                  </a:schemeClr>
                </a:solidFill>
              </a:rPr>
              <a:t> de </a:t>
            </a:r>
            <a:r>
              <a:rPr lang="it-IT" sz="1700" b="1" i="1" dirty="0" err="1">
                <a:solidFill>
                  <a:schemeClr val="bg2">
                    <a:lumMod val="50000"/>
                    <a:lumOff val="50000"/>
                  </a:schemeClr>
                </a:solidFill>
              </a:rPr>
              <a:t>surveiller</a:t>
            </a:r>
            <a:r>
              <a:rPr lang="it-IT" sz="1700" b="1" i="1" dirty="0">
                <a:solidFill>
                  <a:schemeClr val="bg2">
                    <a:lumMod val="50000"/>
                    <a:lumOff val="50000"/>
                  </a:schemeClr>
                </a:solidFill>
              </a:rPr>
              <a:t> le </a:t>
            </a:r>
            <a:r>
              <a:rPr lang="it-IT" sz="1700" b="1" i="1" dirty="0" err="1">
                <a:solidFill>
                  <a:schemeClr val="bg2">
                    <a:lumMod val="50000"/>
                    <a:lumOff val="50000"/>
                  </a:schemeClr>
                </a:solidFill>
              </a:rPr>
              <a:t>comportement</a:t>
            </a:r>
            <a:r>
              <a:rPr lang="it-IT" sz="1700" b="1" i="1" dirty="0">
                <a:solidFill>
                  <a:schemeClr val="bg2">
                    <a:lumMod val="50000"/>
                    <a:lumOff val="50000"/>
                  </a:schemeClr>
                </a:solidFill>
              </a:rPr>
              <a:t> des </a:t>
            </a:r>
            <a:r>
              <a:rPr lang="it-IT" sz="1700" b="1" i="1" dirty="0" err="1">
                <a:solidFill>
                  <a:schemeClr val="bg2">
                    <a:lumMod val="50000"/>
                    <a:lumOff val="50000"/>
                  </a:schemeClr>
                </a:solidFill>
              </a:rPr>
              <a:t>élèves</a:t>
            </a:r>
            <a:r>
              <a:rPr lang="it-IT" sz="1700" b="1" i="1" dirty="0">
                <a:solidFill>
                  <a:schemeClr val="bg2">
                    <a:lumMod val="50000"/>
                    <a:lumOff val="50000"/>
                  </a:schemeClr>
                </a:solidFill>
              </a:rPr>
              <a:t> et </a:t>
            </a:r>
            <a:r>
              <a:rPr lang="it-IT" sz="1700" b="1" i="1" dirty="0" err="1">
                <a:solidFill>
                  <a:schemeClr val="bg2">
                    <a:lumMod val="50000"/>
                    <a:lumOff val="50000"/>
                  </a:schemeClr>
                </a:solidFill>
              </a:rPr>
              <a:t>d'observer</a:t>
            </a:r>
            <a:r>
              <a:rPr lang="it-IT" sz="1700" b="1" i="1" dirty="0">
                <a:solidFill>
                  <a:schemeClr val="bg2">
                    <a:lumMod val="50000"/>
                    <a:lumOff val="50000"/>
                  </a:schemeClr>
                </a:solidFill>
              </a:rPr>
              <a:t> le </a:t>
            </a:r>
            <a:r>
              <a:rPr lang="it-IT" sz="1700" b="1" i="1" dirty="0" err="1">
                <a:solidFill>
                  <a:schemeClr val="bg2">
                    <a:lumMod val="50000"/>
                    <a:lumOff val="50000"/>
                  </a:schemeClr>
                </a:solidFill>
              </a:rPr>
              <a:t>présent</a:t>
            </a:r>
            <a:r>
              <a:rPr lang="it-IT" sz="1700" b="1" i="1" dirty="0">
                <a:solidFill>
                  <a:schemeClr val="bg2">
                    <a:lumMod val="50000"/>
                    <a:lumOff val="50000"/>
                  </a:schemeClr>
                </a:solidFill>
              </a:rPr>
              <a:t> </a:t>
            </a:r>
            <a:r>
              <a:rPr lang="it-IT" sz="1700" b="1" i="1" dirty="0" err="1">
                <a:solidFill>
                  <a:schemeClr val="bg2">
                    <a:lumMod val="50000"/>
                    <a:lumOff val="50000"/>
                  </a:schemeClr>
                </a:solidFill>
              </a:rPr>
              <a:t>règlement</a:t>
            </a:r>
            <a:endParaRPr lang="it-IT" sz="1700" b="1" i="1" dirty="0">
              <a:solidFill>
                <a:schemeClr val="bg2">
                  <a:lumMod val="50000"/>
                  <a:lumOff val="50000"/>
                </a:schemeClr>
              </a:solidFill>
            </a:endParaRPr>
          </a:p>
        </p:txBody>
      </p:sp>
      <p:pic>
        <p:nvPicPr>
          <p:cNvPr id="4" name="Immagine 4">
            <a:extLst>
              <a:ext uri="{FF2B5EF4-FFF2-40B4-BE49-F238E27FC236}">
                <a16:creationId xmlns:a16="http://schemas.microsoft.com/office/drawing/2014/main" id="{157F41C7-4678-6054-C5BB-4DA07D5F637C}"/>
              </a:ext>
            </a:extLst>
          </p:cNvPr>
          <p:cNvPicPr>
            <a:picLocks noChangeAspect="1"/>
          </p:cNvPicPr>
          <p:nvPr/>
        </p:nvPicPr>
        <p:blipFill>
          <a:blip r:embed="rId2"/>
          <a:stretch>
            <a:fillRect/>
          </a:stretch>
        </p:blipFill>
        <p:spPr>
          <a:xfrm>
            <a:off x="5413605" y="138616"/>
            <a:ext cx="1364789" cy="1364789"/>
          </a:xfrm>
          <a:prstGeom prst="rect">
            <a:avLst/>
          </a:prstGeom>
        </p:spPr>
      </p:pic>
    </p:spTree>
    <p:extLst>
      <p:ext uri="{BB962C8B-B14F-4D97-AF65-F5344CB8AC3E}">
        <p14:creationId xmlns:p14="http://schemas.microsoft.com/office/powerpoint/2010/main" val="397059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2B442-E015-AB88-895B-6479A893BDC7}"/>
              </a:ext>
            </a:extLst>
          </p:cNvPr>
          <p:cNvSpPr>
            <a:spLocks noGrp="1"/>
          </p:cNvSpPr>
          <p:nvPr>
            <p:ph type="title"/>
          </p:nvPr>
        </p:nvSpPr>
        <p:spPr>
          <a:xfrm>
            <a:off x="-411892" y="1346670"/>
            <a:ext cx="7958331" cy="1077229"/>
          </a:xfrm>
        </p:spPr>
        <p:txBody>
          <a:bodyPr/>
          <a:lstStyle/>
          <a:p>
            <a:r>
              <a:rPr lang="es-ES" b="1" i="1" dirty="0">
                <a:solidFill>
                  <a:schemeClr val="accent1">
                    <a:lumMod val="50000"/>
                  </a:schemeClr>
                </a:solidFill>
                <a:latin typeface="Elephant Pro" pitchFamily="2" charset="0"/>
              </a:rPr>
              <a:t>ART. 8 I </a:t>
            </a:r>
            <a:r>
              <a:rPr lang="es-ES" b="1" i="1" dirty="0" err="1">
                <a:solidFill>
                  <a:schemeClr val="accent1">
                    <a:lumMod val="50000"/>
                  </a:schemeClr>
                </a:solidFill>
                <a:latin typeface="Elephant Pro" pitchFamily="2" charset="0"/>
              </a:rPr>
              <a:t>DOCENTI</a:t>
            </a:r>
            <a:endParaRPr lang="it-IT" b="1" i="1" dirty="0">
              <a:solidFill>
                <a:schemeClr val="accent1">
                  <a:lumMod val="50000"/>
                </a:schemeClr>
              </a:solidFill>
              <a:latin typeface="Elephant Pro" pitchFamily="2" charset="0"/>
            </a:endParaRPr>
          </a:p>
        </p:txBody>
      </p:sp>
      <p:sp>
        <p:nvSpPr>
          <p:cNvPr id="3" name="Segnaposto contenuto 2">
            <a:extLst>
              <a:ext uri="{FF2B5EF4-FFF2-40B4-BE49-F238E27FC236}">
                <a16:creationId xmlns:a16="http://schemas.microsoft.com/office/drawing/2014/main" id="{514810B7-EB5B-DBFD-3EAE-C93EB20058AA}"/>
              </a:ext>
            </a:extLst>
          </p:cNvPr>
          <p:cNvSpPr>
            <a:spLocks noGrp="1"/>
          </p:cNvSpPr>
          <p:nvPr>
            <p:ph idx="1"/>
          </p:nvPr>
        </p:nvSpPr>
        <p:spPr>
          <a:xfrm>
            <a:off x="1324919" y="1885285"/>
            <a:ext cx="5608595" cy="3997828"/>
          </a:xfrm>
        </p:spPr>
        <p:txBody>
          <a:bodyPr>
            <a:normAutofit fontScale="62500" lnSpcReduction="20000"/>
          </a:bodyPr>
          <a:lstStyle/>
          <a:p>
            <a:r>
              <a:rPr lang="it-IT" b="1" i="1" dirty="0">
                <a:solidFill>
                  <a:schemeClr val="bg2">
                    <a:lumMod val="50000"/>
                    <a:lumOff val="50000"/>
                  </a:schemeClr>
                </a:solidFill>
              </a:rPr>
              <a:t>LES </a:t>
            </a:r>
            <a:r>
              <a:rPr lang="it-IT" b="1" i="1" dirty="0" err="1">
                <a:solidFill>
                  <a:schemeClr val="bg2">
                    <a:lumMod val="50000"/>
                    <a:lumOff val="50000"/>
                  </a:schemeClr>
                </a:solidFill>
              </a:rPr>
              <a:t>ENSEIGNANTS</a:t>
            </a:r>
            <a:r>
              <a:rPr lang="it-IT" b="1" i="1" dirty="0">
                <a:solidFill>
                  <a:schemeClr val="bg2">
                    <a:lumMod val="50000"/>
                    <a:lumOff val="50000"/>
                  </a:schemeClr>
                </a:solidFill>
              </a:rPr>
              <a:t> ONT DES </a:t>
            </a:r>
            <a:r>
              <a:rPr lang="it-IT" b="1" i="1" dirty="0" err="1">
                <a:solidFill>
                  <a:schemeClr val="bg2">
                    <a:lumMod val="50000"/>
                    <a:lumOff val="50000"/>
                  </a:schemeClr>
                </a:solidFill>
              </a:rPr>
              <a:t>COMPÉTENCES</a:t>
            </a:r>
            <a:r>
              <a:rPr lang="it-IT" b="1" i="1" dirty="0">
                <a:solidFill>
                  <a:schemeClr val="bg2">
                    <a:lumMod val="50000"/>
                    <a:lumOff val="50000"/>
                  </a:schemeClr>
                </a:solidFill>
              </a:rPr>
              <a:t> </a:t>
            </a:r>
            <a:r>
              <a:rPr lang="it-IT" b="1" i="1" dirty="0" err="1">
                <a:solidFill>
                  <a:schemeClr val="bg2">
                    <a:lumMod val="50000"/>
                    <a:lumOff val="50000"/>
                  </a:schemeClr>
                </a:solidFill>
              </a:rPr>
              <a:t>DISCIPLINAIRES</a:t>
            </a:r>
            <a:r>
              <a:rPr lang="it-IT" b="1" i="1" dirty="0">
                <a:solidFill>
                  <a:schemeClr val="bg2">
                    <a:lumMod val="50000"/>
                    <a:lumOff val="50000"/>
                  </a:schemeClr>
                </a:solidFill>
              </a:rPr>
              <a:t> DE </a:t>
            </a:r>
            <a:r>
              <a:rPr lang="it-IT" b="1" i="1" dirty="0" err="1">
                <a:solidFill>
                  <a:schemeClr val="bg2">
                    <a:lumMod val="50000"/>
                    <a:lumOff val="50000"/>
                  </a:schemeClr>
                </a:solidFill>
              </a:rPr>
              <a:t>RECHERCHE</a:t>
            </a:r>
            <a:r>
              <a:rPr lang="it-IT" b="1" i="1" dirty="0">
                <a:solidFill>
                  <a:schemeClr val="bg2">
                    <a:lumMod val="50000"/>
                    <a:lumOff val="50000"/>
                  </a:schemeClr>
                </a:solidFill>
              </a:rPr>
              <a:t>, DES </a:t>
            </a:r>
            <a:r>
              <a:rPr lang="it-IT" b="1" i="1" dirty="0" err="1">
                <a:solidFill>
                  <a:schemeClr val="bg2">
                    <a:lumMod val="50000"/>
                    <a:lumOff val="50000"/>
                  </a:schemeClr>
                </a:solidFill>
              </a:rPr>
              <a:t>ÉVALUATIONS</a:t>
            </a:r>
            <a:r>
              <a:rPr lang="it-IT" b="1" i="1" dirty="0">
                <a:solidFill>
                  <a:schemeClr val="bg2">
                    <a:lumMod val="50000"/>
                    <a:lumOff val="50000"/>
                  </a:schemeClr>
                </a:solidFill>
              </a:rPr>
              <a:t>, ETC... ET </a:t>
            </a:r>
            <a:r>
              <a:rPr lang="it-IT" b="1" i="1" dirty="0" err="1">
                <a:solidFill>
                  <a:schemeClr val="bg2">
                    <a:lumMod val="50000"/>
                    <a:lumOff val="50000"/>
                  </a:schemeClr>
                </a:solidFill>
              </a:rPr>
              <a:t>EXERCENT</a:t>
            </a:r>
            <a:r>
              <a:rPr lang="it-IT" b="1" i="1" dirty="0">
                <a:solidFill>
                  <a:schemeClr val="bg2">
                    <a:lumMod val="50000"/>
                    <a:lumOff val="50000"/>
                  </a:schemeClr>
                </a:solidFill>
              </a:rPr>
              <a:t> DES </a:t>
            </a:r>
            <a:r>
              <a:rPr lang="it-IT" b="1" i="1" dirty="0" err="1">
                <a:solidFill>
                  <a:schemeClr val="bg2">
                    <a:lumMod val="50000"/>
                    <a:lumOff val="50000"/>
                  </a:schemeClr>
                </a:solidFill>
              </a:rPr>
              <a:t>ACTIVITÉS</a:t>
            </a:r>
            <a:r>
              <a:rPr lang="it-IT" b="1" i="1" dirty="0">
                <a:solidFill>
                  <a:schemeClr val="bg2">
                    <a:lumMod val="50000"/>
                    <a:lumOff val="50000"/>
                  </a:schemeClr>
                </a:solidFill>
              </a:rPr>
              <a:t> </a:t>
            </a:r>
            <a:r>
              <a:rPr lang="it-IT" b="1" i="1" dirty="0" err="1">
                <a:solidFill>
                  <a:schemeClr val="bg2">
                    <a:lumMod val="50000"/>
                    <a:lumOff val="50000"/>
                  </a:schemeClr>
                </a:solidFill>
              </a:rPr>
              <a:t>D'ENSEIGNEMENT</a:t>
            </a:r>
            <a:r>
              <a:rPr lang="it-IT" b="1" i="1" dirty="0">
                <a:solidFill>
                  <a:schemeClr val="bg2">
                    <a:lumMod val="50000"/>
                    <a:lumOff val="50000"/>
                  </a:schemeClr>
                </a:solidFill>
              </a:rPr>
              <a:t> ET DES </a:t>
            </a:r>
            <a:r>
              <a:rPr lang="it-IT" b="1" i="1" dirty="0" err="1">
                <a:solidFill>
                  <a:schemeClr val="bg2">
                    <a:lumMod val="50000"/>
                    <a:lumOff val="50000"/>
                  </a:schemeClr>
                </a:solidFill>
              </a:rPr>
              <a:t>ACTIVITÉS</a:t>
            </a:r>
            <a:r>
              <a:rPr lang="it-IT" b="1" i="1" dirty="0">
                <a:solidFill>
                  <a:schemeClr val="bg2">
                    <a:lumMod val="50000"/>
                    <a:lumOff val="50000"/>
                  </a:schemeClr>
                </a:solidFill>
              </a:rPr>
              <a:t> </a:t>
            </a:r>
            <a:r>
              <a:rPr lang="it-IT" b="1" i="1" dirty="0" err="1">
                <a:solidFill>
                  <a:schemeClr val="bg2">
                    <a:lumMod val="50000"/>
                    <a:lumOff val="50000"/>
                  </a:schemeClr>
                </a:solidFill>
              </a:rPr>
              <a:t>FONCTIONNELLES</a:t>
            </a:r>
            <a:r>
              <a:rPr lang="it-IT" b="1" i="1" dirty="0">
                <a:solidFill>
                  <a:schemeClr val="bg2">
                    <a:lumMod val="50000"/>
                    <a:lumOff val="50000"/>
                  </a:schemeClr>
                </a:solidFill>
              </a:rPr>
              <a:t> À </a:t>
            </a:r>
            <a:r>
              <a:rPr lang="it-IT" b="1" i="1" dirty="0" err="1">
                <a:solidFill>
                  <a:schemeClr val="bg2">
                    <a:lumMod val="50000"/>
                    <a:lumOff val="50000"/>
                  </a:schemeClr>
                </a:solidFill>
              </a:rPr>
              <a:t>L'ENSEIGNEMENT</a:t>
            </a:r>
            <a:r>
              <a:rPr lang="it-IT" b="1" i="1" dirty="0">
                <a:solidFill>
                  <a:schemeClr val="bg2">
                    <a:lumMod val="50000"/>
                    <a:lumOff val="50000"/>
                  </a:schemeClr>
                </a:solidFill>
              </a:rPr>
              <a:t> DANS LES TERMES </a:t>
            </a:r>
            <a:r>
              <a:rPr lang="it-IT" b="1" i="1" dirty="0" err="1">
                <a:solidFill>
                  <a:schemeClr val="bg2">
                    <a:lumMod val="50000"/>
                    <a:lumOff val="50000"/>
                  </a:schemeClr>
                </a:solidFill>
              </a:rPr>
              <a:t>DÉFINIS</a:t>
            </a:r>
            <a:r>
              <a:rPr lang="it-IT" b="1" i="1" dirty="0">
                <a:solidFill>
                  <a:schemeClr val="bg2">
                    <a:lumMod val="50000"/>
                    <a:lumOff val="50000"/>
                  </a:schemeClr>
                </a:solidFill>
              </a:rPr>
              <a:t> 2- LES </a:t>
            </a:r>
            <a:r>
              <a:rPr lang="it-IT" b="1" i="1" dirty="0" err="1">
                <a:solidFill>
                  <a:schemeClr val="bg2">
                    <a:lumMod val="50000"/>
                    <a:lumOff val="50000"/>
                  </a:schemeClr>
                </a:solidFill>
              </a:rPr>
              <a:t>ENSEIGNANTS</a:t>
            </a:r>
            <a:r>
              <a:rPr lang="it-IT" b="1" i="1" dirty="0">
                <a:solidFill>
                  <a:schemeClr val="bg2">
                    <a:lumMod val="50000"/>
                    <a:lumOff val="50000"/>
                  </a:schemeClr>
                </a:solidFill>
              </a:rPr>
              <a:t> DES </a:t>
            </a:r>
            <a:r>
              <a:rPr lang="it-IT" b="1" i="1" dirty="0" err="1">
                <a:solidFill>
                  <a:schemeClr val="bg2">
                    <a:lumMod val="50000"/>
                    <a:lumOff val="50000"/>
                  </a:schemeClr>
                </a:solidFill>
              </a:rPr>
              <a:t>ACTIVITÉS</a:t>
            </a:r>
            <a:r>
              <a:rPr lang="it-IT" b="1" i="1" dirty="0">
                <a:solidFill>
                  <a:schemeClr val="bg2">
                    <a:lumMod val="50000"/>
                    <a:lumOff val="50000"/>
                  </a:schemeClr>
                </a:solidFill>
              </a:rPr>
              <a:t> </a:t>
            </a:r>
            <a:r>
              <a:rPr lang="it-IT" b="1" i="1" dirty="0" err="1">
                <a:solidFill>
                  <a:schemeClr val="bg2">
                    <a:lumMod val="50000"/>
                    <a:lumOff val="50000"/>
                  </a:schemeClr>
                </a:solidFill>
              </a:rPr>
              <a:t>COLLÉGIALES</a:t>
            </a:r>
            <a:r>
              <a:rPr lang="it-IT" b="1" i="1" dirty="0">
                <a:solidFill>
                  <a:schemeClr val="bg2">
                    <a:lumMod val="50000"/>
                    <a:lumOff val="50000"/>
                  </a:schemeClr>
                </a:solidFill>
              </a:rPr>
              <a:t> </a:t>
            </a:r>
            <a:r>
              <a:rPr lang="it-IT" b="1" i="1" dirty="0" err="1">
                <a:solidFill>
                  <a:schemeClr val="bg2">
                    <a:lumMod val="50000"/>
                    <a:lumOff val="50000"/>
                  </a:schemeClr>
                </a:solidFill>
              </a:rPr>
              <a:t>METTENT</a:t>
            </a:r>
            <a:r>
              <a:rPr lang="it-IT" b="1" i="1" dirty="0">
                <a:solidFill>
                  <a:schemeClr val="bg2">
                    <a:lumMod val="50000"/>
                    <a:lumOff val="50000"/>
                  </a:schemeClr>
                </a:solidFill>
              </a:rPr>
              <a:t> EN ŒUVRE ET </a:t>
            </a:r>
            <a:r>
              <a:rPr lang="it-IT" b="1" i="1" dirty="0" err="1">
                <a:solidFill>
                  <a:schemeClr val="bg2">
                    <a:lumMod val="50000"/>
                    <a:lumOff val="50000"/>
                  </a:schemeClr>
                </a:solidFill>
              </a:rPr>
              <a:t>VÉRIFIENT</a:t>
            </a:r>
            <a:r>
              <a:rPr lang="it-IT" b="1" i="1" dirty="0">
                <a:solidFill>
                  <a:schemeClr val="bg2">
                    <a:lumMod val="50000"/>
                    <a:lumOff val="50000"/>
                  </a:schemeClr>
                </a:solidFill>
              </a:rPr>
              <a:t> LE PLAN DE L'OFFRE DE </a:t>
            </a:r>
            <a:r>
              <a:rPr lang="it-IT" b="1" i="1" dirty="0" err="1">
                <a:solidFill>
                  <a:schemeClr val="bg2">
                    <a:lumMod val="50000"/>
                    <a:lumOff val="50000"/>
                  </a:schemeClr>
                </a:solidFill>
              </a:rPr>
              <a:t>FORMATION</a:t>
            </a:r>
            <a:r>
              <a:rPr lang="it-IT" b="1" i="1" dirty="0">
                <a:solidFill>
                  <a:schemeClr val="bg2">
                    <a:lumMod val="50000"/>
                    <a:lumOff val="50000"/>
                  </a:schemeClr>
                </a:solidFill>
              </a:rPr>
              <a:t> EN </a:t>
            </a:r>
            <a:r>
              <a:rPr lang="it-IT" b="1" i="1" dirty="0" err="1">
                <a:solidFill>
                  <a:schemeClr val="bg2">
                    <a:lumMod val="50000"/>
                    <a:lumOff val="50000"/>
                  </a:schemeClr>
                </a:solidFill>
              </a:rPr>
              <a:t>L'ADAPTANT</a:t>
            </a:r>
            <a:r>
              <a:rPr lang="it-IT" b="1" i="1" dirty="0">
                <a:solidFill>
                  <a:schemeClr val="bg2">
                    <a:lumMod val="50000"/>
                    <a:lumOff val="50000"/>
                  </a:schemeClr>
                </a:solidFill>
              </a:rPr>
              <a:t> AUX </a:t>
            </a:r>
            <a:r>
              <a:rPr lang="it-IT" b="1" i="1" dirty="0" err="1">
                <a:solidFill>
                  <a:schemeClr val="bg2">
                    <a:lumMod val="50000"/>
                    <a:lumOff val="50000"/>
                  </a:schemeClr>
                </a:solidFill>
              </a:rPr>
              <a:t>RYTHMES</a:t>
            </a:r>
            <a:r>
              <a:rPr lang="it-IT" b="1" i="1" dirty="0">
                <a:solidFill>
                  <a:schemeClr val="bg2">
                    <a:lumMod val="50000"/>
                    <a:lumOff val="50000"/>
                  </a:schemeClr>
                </a:solidFill>
              </a:rPr>
              <a:t> </a:t>
            </a:r>
            <a:r>
              <a:rPr lang="it-IT" b="1" i="1" dirty="0" err="1">
                <a:solidFill>
                  <a:schemeClr val="bg2">
                    <a:lumMod val="50000"/>
                    <a:lumOff val="50000"/>
                  </a:schemeClr>
                </a:solidFill>
              </a:rPr>
              <a:t>D'APPRENTISSAGE</a:t>
            </a:r>
            <a:r>
              <a:rPr lang="it-IT" b="1" i="1" dirty="0">
                <a:solidFill>
                  <a:schemeClr val="bg2">
                    <a:lumMod val="50000"/>
                    <a:lumOff val="50000"/>
                  </a:schemeClr>
                </a:solidFill>
              </a:rPr>
              <a:t> DES ÉLÈVES 3- ILS </a:t>
            </a:r>
            <a:r>
              <a:rPr lang="it-IT" b="1" i="1" dirty="0" err="1">
                <a:solidFill>
                  <a:schemeClr val="bg2">
                    <a:lumMod val="50000"/>
                    <a:lumOff val="50000"/>
                  </a:schemeClr>
                </a:solidFill>
              </a:rPr>
              <a:t>COLLABORENT</a:t>
            </a:r>
            <a:r>
              <a:rPr lang="it-IT" b="1" i="1" dirty="0">
                <a:solidFill>
                  <a:schemeClr val="bg2">
                    <a:lumMod val="50000"/>
                    <a:lumOff val="50000"/>
                  </a:schemeClr>
                </a:solidFill>
              </a:rPr>
              <a:t> AVEC LES ÉLÈVES POUR DES CHOIX EN </a:t>
            </a:r>
            <a:r>
              <a:rPr lang="it-IT" b="1" i="1" dirty="0" err="1">
                <a:solidFill>
                  <a:schemeClr val="bg2">
                    <a:lumMod val="50000"/>
                    <a:lumOff val="50000"/>
                  </a:schemeClr>
                </a:solidFill>
              </a:rPr>
              <a:t>MATIÈRE</a:t>
            </a:r>
            <a:r>
              <a:rPr lang="it-IT" b="1" i="1" dirty="0">
                <a:solidFill>
                  <a:schemeClr val="bg2">
                    <a:lumMod val="50000"/>
                    <a:lumOff val="50000"/>
                  </a:schemeClr>
                </a:solidFill>
              </a:rPr>
              <a:t> DE </a:t>
            </a:r>
            <a:r>
              <a:rPr lang="it-IT" b="1" i="1" dirty="0" err="1">
                <a:solidFill>
                  <a:schemeClr val="bg2">
                    <a:lumMod val="50000"/>
                    <a:lumOff val="50000"/>
                  </a:schemeClr>
                </a:solidFill>
              </a:rPr>
              <a:t>PROGRAMMATION</a:t>
            </a:r>
            <a:r>
              <a:rPr lang="it-IT" b="1" i="1" dirty="0">
                <a:solidFill>
                  <a:schemeClr val="bg2">
                    <a:lumMod val="50000"/>
                    <a:lumOff val="50000"/>
                  </a:schemeClr>
                </a:solidFill>
              </a:rPr>
              <a:t> </a:t>
            </a:r>
            <a:r>
              <a:rPr lang="it-IT" b="1" i="1" dirty="0" err="1">
                <a:solidFill>
                  <a:schemeClr val="bg2">
                    <a:lumMod val="50000"/>
                    <a:lumOff val="50000"/>
                  </a:schemeClr>
                </a:solidFill>
              </a:rPr>
              <a:t>DIDACTIQUE-ÉDUCATIVE</a:t>
            </a:r>
            <a:r>
              <a:rPr lang="it-IT" b="1" i="1" dirty="0">
                <a:solidFill>
                  <a:schemeClr val="bg2">
                    <a:lumMod val="50000"/>
                    <a:lumOff val="50000"/>
                  </a:schemeClr>
                </a:solidFill>
              </a:rPr>
              <a:t>, </a:t>
            </a:r>
            <a:r>
              <a:rPr lang="it-IT" b="1" i="1" dirty="0" err="1">
                <a:solidFill>
                  <a:schemeClr val="bg2">
                    <a:lumMod val="50000"/>
                    <a:lumOff val="50000"/>
                  </a:schemeClr>
                </a:solidFill>
              </a:rPr>
              <a:t>D'OBJECTIFS</a:t>
            </a:r>
            <a:r>
              <a:rPr lang="it-IT" b="1" i="1" dirty="0">
                <a:solidFill>
                  <a:schemeClr val="bg2">
                    <a:lumMod val="50000"/>
                    <a:lumOff val="50000"/>
                  </a:schemeClr>
                </a:solidFill>
              </a:rPr>
              <a:t> </a:t>
            </a:r>
            <a:r>
              <a:rPr lang="it-IT" b="1" i="1" dirty="0" err="1">
                <a:solidFill>
                  <a:schemeClr val="bg2">
                    <a:lumMod val="50000"/>
                    <a:lumOff val="50000"/>
                  </a:schemeClr>
                </a:solidFill>
              </a:rPr>
              <a:t>PÉDAGOGIQUES</a:t>
            </a:r>
            <a:r>
              <a:rPr lang="it-IT" b="1" i="1" dirty="0">
                <a:solidFill>
                  <a:schemeClr val="bg2">
                    <a:lumMod val="50000"/>
                    <a:lumOff val="50000"/>
                  </a:schemeClr>
                </a:solidFill>
              </a:rPr>
              <a:t>, </a:t>
            </a:r>
            <a:r>
              <a:rPr lang="it-IT" b="1" i="1" dirty="0" err="1">
                <a:solidFill>
                  <a:schemeClr val="bg2">
                    <a:lumMod val="50000"/>
                    <a:lumOff val="50000"/>
                  </a:schemeClr>
                </a:solidFill>
              </a:rPr>
              <a:t>D'ORGANISATION</a:t>
            </a:r>
            <a:r>
              <a:rPr lang="it-IT" b="1" i="1" dirty="0">
                <a:solidFill>
                  <a:schemeClr val="bg2">
                    <a:lumMod val="50000"/>
                    <a:lumOff val="50000"/>
                  </a:schemeClr>
                </a:solidFill>
              </a:rPr>
              <a:t> </a:t>
            </a:r>
            <a:r>
              <a:rPr lang="it-IT" b="1" i="1" dirty="0" err="1">
                <a:solidFill>
                  <a:schemeClr val="bg2">
                    <a:lumMod val="50000"/>
                    <a:lumOff val="50000"/>
                  </a:schemeClr>
                </a:solidFill>
              </a:rPr>
              <a:t>SCOLAIRE</a:t>
            </a:r>
            <a:r>
              <a:rPr lang="it-IT" b="1" i="1" dirty="0">
                <a:solidFill>
                  <a:schemeClr val="bg2">
                    <a:lumMod val="50000"/>
                    <a:lumOff val="50000"/>
                  </a:schemeClr>
                </a:solidFill>
              </a:rPr>
              <a:t> ETC... ILS </a:t>
            </a:r>
            <a:r>
              <a:rPr lang="it-IT" b="1" i="1" dirty="0" err="1">
                <a:solidFill>
                  <a:schemeClr val="bg2">
                    <a:lumMod val="50000"/>
                    <a:lumOff val="50000"/>
                  </a:schemeClr>
                </a:solidFill>
              </a:rPr>
              <a:t>FOURNISSENT</a:t>
            </a:r>
            <a:r>
              <a:rPr lang="it-IT" b="1" i="1" dirty="0">
                <a:solidFill>
                  <a:schemeClr val="bg2">
                    <a:lumMod val="50000"/>
                    <a:lumOff val="50000"/>
                  </a:schemeClr>
                </a:solidFill>
              </a:rPr>
              <a:t> AUX ÉLÈVES UNE </a:t>
            </a:r>
            <a:r>
              <a:rPr lang="it-IT" b="1" i="1" dirty="0" err="1">
                <a:solidFill>
                  <a:schemeClr val="bg2">
                    <a:lumMod val="50000"/>
                    <a:lumOff val="50000"/>
                  </a:schemeClr>
                </a:solidFill>
              </a:rPr>
              <a:t>ÉVALUATION</a:t>
            </a:r>
            <a:r>
              <a:rPr lang="it-IT" b="1" i="1" dirty="0">
                <a:solidFill>
                  <a:schemeClr val="bg2">
                    <a:lumMod val="50000"/>
                    <a:lumOff val="50000"/>
                  </a:schemeClr>
                </a:solidFill>
              </a:rPr>
              <a:t> RAPIDE </a:t>
            </a:r>
            <a:r>
              <a:rPr lang="it-IT" b="1" i="1" dirty="0" err="1">
                <a:solidFill>
                  <a:schemeClr val="bg2">
                    <a:lumMod val="50000"/>
                    <a:lumOff val="50000"/>
                  </a:schemeClr>
                </a:solidFill>
              </a:rPr>
              <a:t>CAPABLE</a:t>
            </a:r>
            <a:r>
              <a:rPr lang="it-IT" b="1" i="1" dirty="0">
                <a:solidFill>
                  <a:schemeClr val="bg2">
                    <a:lumMod val="50000"/>
                    <a:lumOff val="50000"/>
                  </a:schemeClr>
                </a:solidFill>
              </a:rPr>
              <a:t> DE </a:t>
            </a:r>
            <a:r>
              <a:rPr lang="it-IT" b="1" i="1" dirty="0" err="1">
                <a:solidFill>
                  <a:schemeClr val="bg2">
                    <a:lumMod val="50000"/>
                    <a:lumOff val="50000"/>
                  </a:schemeClr>
                </a:solidFill>
              </a:rPr>
              <a:t>SOLLICITER</a:t>
            </a:r>
            <a:r>
              <a:rPr lang="it-IT" b="1" i="1" dirty="0">
                <a:solidFill>
                  <a:schemeClr val="bg2">
                    <a:lumMod val="50000"/>
                    <a:lumOff val="50000"/>
                  </a:schemeClr>
                </a:solidFill>
              </a:rPr>
              <a:t> </a:t>
            </a:r>
            <a:r>
              <a:rPr lang="it-IT" b="1" i="1" dirty="0" err="1">
                <a:solidFill>
                  <a:schemeClr val="bg2">
                    <a:lumMod val="50000"/>
                    <a:lumOff val="50000"/>
                  </a:schemeClr>
                </a:solidFill>
              </a:rPr>
              <a:t>L'AUTO-ÉVALUATION</a:t>
            </a:r>
            <a:r>
              <a:rPr lang="it-IT" b="1" i="1" dirty="0">
                <a:solidFill>
                  <a:schemeClr val="bg2">
                    <a:lumMod val="50000"/>
                    <a:lumOff val="50000"/>
                  </a:schemeClr>
                </a:solidFill>
              </a:rPr>
              <a:t> DE </a:t>
            </a:r>
            <a:r>
              <a:rPr lang="it-IT" b="1" i="1" dirty="0" err="1">
                <a:solidFill>
                  <a:schemeClr val="bg2">
                    <a:lumMod val="50000"/>
                    <a:lumOff val="50000"/>
                  </a:schemeClr>
                </a:solidFill>
              </a:rPr>
              <a:t>L'APPRENTISSAGE</a:t>
            </a:r>
            <a:r>
              <a:rPr lang="it-IT" b="1" i="1" dirty="0">
                <a:solidFill>
                  <a:schemeClr val="bg2">
                    <a:lumMod val="50000"/>
                    <a:lumOff val="50000"/>
                  </a:schemeClr>
                </a:solidFill>
              </a:rPr>
              <a:t> ET </a:t>
            </a:r>
            <a:r>
              <a:rPr lang="it-IT" b="1" i="1" dirty="0" err="1">
                <a:solidFill>
                  <a:schemeClr val="bg2">
                    <a:lumMod val="50000"/>
                    <a:lumOff val="50000"/>
                  </a:schemeClr>
                </a:solidFill>
              </a:rPr>
              <a:t>L'AMÉLIORATION</a:t>
            </a:r>
            <a:r>
              <a:rPr lang="it-IT" b="1" i="1" dirty="0">
                <a:solidFill>
                  <a:schemeClr val="bg2">
                    <a:lumMod val="50000"/>
                    <a:lumOff val="50000"/>
                  </a:schemeClr>
                </a:solidFill>
              </a:rPr>
              <a:t> DES </a:t>
            </a:r>
            <a:r>
              <a:rPr lang="it-IT" b="1" i="1" dirty="0" err="1">
                <a:solidFill>
                  <a:schemeClr val="bg2">
                    <a:lumMod val="50000"/>
                    <a:lumOff val="50000"/>
                  </a:schemeClr>
                </a:solidFill>
              </a:rPr>
              <a:t>RÉSULTATS</a:t>
            </a:r>
            <a:r>
              <a:rPr lang="it-IT" b="1" i="1" dirty="0">
                <a:solidFill>
                  <a:schemeClr val="bg2">
                    <a:lumMod val="50000"/>
                    <a:lumOff val="50000"/>
                  </a:schemeClr>
                </a:solidFill>
              </a:rPr>
              <a:t> </a:t>
            </a:r>
            <a:r>
              <a:rPr lang="it-IT" b="1" i="1" dirty="0" err="1">
                <a:solidFill>
                  <a:schemeClr val="bg2">
                    <a:lumMod val="50000"/>
                    <a:lumOff val="50000"/>
                  </a:schemeClr>
                </a:solidFill>
              </a:rPr>
              <a:t>SCOLAIRES</a:t>
            </a:r>
            <a:r>
              <a:rPr lang="it-IT" b="1" i="1" dirty="0">
                <a:solidFill>
                  <a:schemeClr val="bg2">
                    <a:lumMod val="50000"/>
                    <a:lumOff val="50000"/>
                  </a:schemeClr>
                </a:solidFill>
              </a:rPr>
              <a:t>. 4 </a:t>
            </a:r>
            <a:r>
              <a:rPr lang="it-IT" b="1" i="1" dirty="0" err="1">
                <a:solidFill>
                  <a:schemeClr val="bg2">
                    <a:lumMod val="50000"/>
                    <a:lumOff val="50000"/>
                  </a:schemeClr>
                </a:solidFill>
              </a:rPr>
              <a:t>L'ENSEIGNANT</a:t>
            </a:r>
            <a:r>
              <a:rPr lang="it-IT" b="1" i="1" dirty="0">
                <a:solidFill>
                  <a:schemeClr val="bg2">
                    <a:lumMod val="50000"/>
                    <a:lumOff val="50000"/>
                  </a:schemeClr>
                </a:solidFill>
              </a:rPr>
              <a:t> DE LA PREMIÈRE HEURE DOIT </a:t>
            </a:r>
            <a:r>
              <a:rPr lang="it-IT" b="1" i="1" dirty="0" err="1">
                <a:solidFill>
                  <a:schemeClr val="bg2">
                    <a:lumMod val="50000"/>
                    <a:lumOff val="50000"/>
                  </a:schemeClr>
                </a:solidFill>
              </a:rPr>
              <a:t>INDIQUER</a:t>
            </a:r>
            <a:r>
              <a:rPr lang="it-IT" b="1" i="1" dirty="0">
                <a:solidFill>
                  <a:schemeClr val="bg2">
                    <a:lumMod val="50000"/>
                    <a:lumOff val="50000"/>
                  </a:schemeClr>
                </a:solidFill>
              </a:rPr>
              <a:t> SUR LE </a:t>
            </a:r>
            <a:r>
              <a:rPr lang="it-IT" b="1" i="1" dirty="0" err="1">
                <a:solidFill>
                  <a:schemeClr val="bg2">
                    <a:lumMod val="50000"/>
                    <a:lumOff val="50000"/>
                  </a:schemeClr>
                </a:solidFill>
              </a:rPr>
              <a:t>REGISTRE</a:t>
            </a:r>
            <a:r>
              <a:rPr lang="it-IT" b="1" i="1" dirty="0">
                <a:solidFill>
                  <a:schemeClr val="bg2">
                    <a:lumMod val="50000"/>
                    <a:lumOff val="50000"/>
                  </a:schemeClr>
                </a:solidFill>
              </a:rPr>
              <a:t> LES ÉLÈVES </a:t>
            </a:r>
            <a:r>
              <a:rPr lang="it-IT" b="1" i="1" dirty="0" err="1">
                <a:solidFill>
                  <a:schemeClr val="bg2">
                    <a:lumMod val="50000"/>
                    <a:lumOff val="50000"/>
                  </a:schemeClr>
                </a:solidFill>
              </a:rPr>
              <a:t>ABSENTS</a:t>
            </a:r>
            <a:r>
              <a:rPr lang="it-IT" b="1" i="1" dirty="0">
                <a:solidFill>
                  <a:schemeClr val="bg2">
                    <a:lumMod val="50000"/>
                    <a:lumOff val="50000"/>
                  </a:schemeClr>
                </a:solidFill>
              </a:rPr>
              <a:t>, LES </a:t>
            </a:r>
            <a:r>
              <a:rPr lang="it-IT" b="1" i="1" dirty="0" err="1">
                <a:solidFill>
                  <a:schemeClr val="bg2">
                    <a:lumMod val="50000"/>
                    <a:lumOff val="50000"/>
                  </a:schemeClr>
                </a:solidFill>
              </a:rPr>
              <a:t>RETARDATEURS</a:t>
            </a:r>
            <a:r>
              <a:rPr lang="it-IT" b="1" i="1" dirty="0">
                <a:solidFill>
                  <a:schemeClr val="bg2">
                    <a:lumMod val="50000"/>
                    <a:lumOff val="50000"/>
                  </a:schemeClr>
                </a:solidFill>
              </a:rPr>
              <a:t> NOTENT LA </a:t>
            </a:r>
            <a:r>
              <a:rPr lang="it-IT" b="1" i="1" dirty="0" err="1">
                <a:solidFill>
                  <a:schemeClr val="bg2">
                    <a:lumMod val="50000"/>
                    <a:lumOff val="50000"/>
                  </a:schemeClr>
                </a:solidFill>
              </a:rPr>
              <a:t>JUSTIFICATION</a:t>
            </a:r>
            <a:r>
              <a:rPr lang="it-IT" b="1" i="1" dirty="0">
                <a:solidFill>
                  <a:schemeClr val="bg2">
                    <a:lumMod val="50000"/>
                    <a:lumOff val="50000"/>
                  </a:schemeClr>
                </a:solidFill>
              </a:rPr>
              <a:t> DU RETARD OU LES </a:t>
            </a:r>
            <a:r>
              <a:rPr lang="it-IT" b="1" i="1" dirty="0" err="1">
                <a:solidFill>
                  <a:schemeClr val="bg2">
                    <a:lumMod val="50000"/>
                    <a:lumOff val="50000"/>
                  </a:schemeClr>
                </a:solidFill>
              </a:rPr>
              <a:t>ABSENCES</a:t>
            </a:r>
            <a:r>
              <a:rPr lang="it-IT" b="1" i="1" dirty="0">
                <a:solidFill>
                  <a:schemeClr val="bg2">
                    <a:lumMod val="50000"/>
                    <a:lumOff val="50000"/>
                  </a:schemeClr>
                </a:solidFill>
              </a:rPr>
              <a:t> DES JOURS </a:t>
            </a:r>
            <a:r>
              <a:rPr lang="it-IT" b="1" i="1" dirty="0" err="1">
                <a:solidFill>
                  <a:schemeClr val="bg2">
                    <a:lumMod val="50000"/>
                    <a:lumOff val="50000"/>
                  </a:schemeClr>
                </a:solidFill>
              </a:rPr>
              <a:t>PRÉCÉDENTS</a:t>
            </a:r>
            <a:r>
              <a:rPr lang="es-ES" b="1" i="1" dirty="0">
                <a:solidFill>
                  <a:schemeClr val="bg2">
                    <a:lumMod val="50000"/>
                    <a:lumOff val="50000"/>
                  </a:schemeClr>
                </a:solidFill>
              </a:rPr>
              <a:t>.</a:t>
            </a:r>
            <a:endParaRPr lang="it-IT" b="1" i="1" dirty="0">
              <a:solidFill>
                <a:schemeClr val="bg2">
                  <a:lumMod val="50000"/>
                  <a:lumOff val="50000"/>
                </a:schemeClr>
              </a:solidFill>
            </a:endParaRPr>
          </a:p>
        </p:txBody>
      </p:sp>
      <p:pic>
        <p:nvPicPr>
          <p:cNvPr id="5" name="Immagine 5">
            <a:extLst>
              <a:ext uri="{FF2B5EF4-FFF2-40B4-BE49-F238E27FC236}">
                <a16:creationId xmlns:a16="http://schemas.microsoft.com/office/drawing/2014/main" id="{55DC79B7-BD90-ABB8-6EF5-5F17FDCC55C7}"/>
              </a:ext>
            </a:extLst>
          </p:cNvPr>
          <p:cNvPicPr>
            <a:picLocks noChangeAspect="1"/>
          </p:cNvPicPr>
          <p:nvPr/>
        </p:nvPicPr>
        <p:blipFill>
          <a:blip r:embed="rId2"/>
          <a:stretch>
            <a:fillRect/>
          </a:stretch>
        </p:blipFill>
        <p:spPr>
          <a:xfrm>
            <a:off x="7626206" y="4945557"/>
            <a:ext cx="3240875" cy="1875111"/>
          </a:xfrm>
          <a:prstGeom prst="rect">
            <a:avLst/>
          </a:prstGeom>
        </p:spPr>
      </p:pic>
      <p:pic>
        <p:nvPicPr>
          <p:cNvPr id="6" name="Immagine 6">
            <a:extLst>
              <a:ext uri="{FF2B5EF4-FFF2-40B4-BE49-F238E27FC236}">
                <a16:creationId xmlns:a16="http://schemas.microsoft.com/office/drawing/2014/main" id="{A6B20265-0C14-53FF-0B3C-E70C41966C59}"/>
              </a:ext>
            </a:extLst>
          </p:cNvPr>
          <p:cNvPicPr>
            <a:picLocks noChangeAspect="1"/>
          </p:cNvPicPr>
          <p:nvPr/>
        </p:nvPicPr>
        <p:blipFill>
          <a:blip r:embed="rId3"/>
          <a:stretch>
            <a:fillRect/>
          </a:stretch>
        </p:blipFill>
        <p:spPr>
          <a:xfrm>
            <a:off x="8164040" y="1419712"/>
            <a:ext cx="2165206" cy="2464487"/>
          </a:xfrm>
          <a:prstGeom prst="rect">
            <a:avLst/>
          </a:prstGeom>
        </p:spPr>
      </p:pic>
    </p:spTree>
    <p:extLst>
      <p:ext uri="{BB962C8B-B14F-4D97-AF65-F5344CB8AC3E}">
        <p14:creationId xmlns:p14="http://schemas.microsoft.com/office/powerpoint/2010/main" val="4801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39" name="Picture 38">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2" name="Picture 41">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44" name="Straight Connector 43">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5BB62469-9500-464C-9CD6-DE3B0C225D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7" name="Rectangle 46">
              <a:extLst>
                <a:ext uri="{FF2B5EF4-FFF2-40B4-BE49-F238E27FC236}">
                  <a16:creationId xmlns:a16="http://schemas.microsoft.com/office/drawing/2014/main" id="{7F740CA1-A9C1-4371-87E9-9D5A09FFB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48" name="Group 47">
              <a:extLst>
                <a:ext uri="{FF2B5EF4-FFF2-40B4-BE49-F238E27FC236}">
                  <a16:creationId xmlns:a16="http://schemas.microsoft.com/office/drawing/2014/main" id="{126F3BFA-8B3C-4BC9-88A7-85EFAF93EC1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9" name="Picture 48">
                <a:extLst>
                  <a:ext uri="{FF2B5EF4-FFF2-40B4-BE49-F238E27FC236}">
                    <a16:creationId xmlns:a16="http://schemas.microsoft.com/office/drawing/2014/main" id="{B005F6CE-FD93-40FC-9FC8-1B914702F3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F1965117-32FA-43A0-98E1-93123B1D3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8D475A09-C16B-424E-B4DF-A88EB61F48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2" name="Picture 51">
                <a:extLst>
                  <a:ext uri="{FF2B5EF4-FFF2-40B4-BE49-F238E27FC236}">
                    <a16:creationId xmlns:a16="http://schemas.microsoft.com/office/drawing/2014/main" id="{9CAAD9A1-171A-4902-B8C9-4C3AB2E1F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olo 1">
            <a:extLst>
              <a:ext uri="{FF2B5EF4-FFF2-40B4-BE49-F238E27FC236}">
                <a16:creationId xmlns:a16="http://schemas.microsoft.com/office/drawing/2014/main" id="{FB4B7D91-A3A1-FDE8-93EC-E8480A2F6284}"/>
              </a:ext>
            </a:extLst>
          </p:cNvPr>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a:t>Chapitre 2 Étudiants</a:t>
            </a:r>
          </a:p>
        </p:txBody>
      </p:sp>
      <p:cxnSp>
        <p:nvCxnSpPr>
          <p:cNvPr id="54" name="Straight Connector 53">
            <a:extLst>
              <a:ext uri="{FF2B5EF4-FFF2-40B4-BE49-F238E27FC236}">
                <a16:creationId xmlns:a16="http://schemas.microsoft.com/office/drawing/2014/main" id="{FAFABE1B-01D3-4115-83C1-1A7FD64D49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Immagine 25" descr="Immagine che contiene diagramma&#10;&#10;Descrizione generata automaticamente">
            <a:extLst>
              <a:ext uri="{FF2B5EF4-FFF2-40B4-BE49-F238E27FC236}">
                <a16:creationId xmlns:a16="http://schemas.microsoft.com/office/drawing/2014/main" id="{962D3C38-4A78-6096-1223-32A75931A015}"/>
              </a:ext>
            </a:extLst>
          </p:cNvPr>
          <p:cNvPicPr>
            <a:picLocks noChangeAspect="1"/>
          </p:cNvPicPr>
          <p:nvPr/>
        </p:nvPicPr>
        <p:blipFill rotWithShape="1">
          <a:blip r:embed="rId7"/>
          <a:srcRect l="18984" r="16951" b="-1"/>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5035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928FC6-3192-4290-BD1C-82D3B2438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2BACAF58-6CD2-434A-BB54-90E6BA771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364BE82E-8E08-44EB-8F39-8406CFA2721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F325192-FF66-412F-982B-80AE346C909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AE885689-4D94-4830-ABD0-9A9273D62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B314D82-6F65-49EE-AD39-488F3DEC44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CBDA7C29-614B-41E5-A616-52D985948F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olo 1">
            <a:extLst>
              <a:ext uri="{FF2B5EF4-FFF2-40B4-BE49-F238E27FC236}">
                <a16:creationId xmlns:a16="http://schemas.microsoft.com/office/drawing/2014/main" id="{F80F0D4D-C7F3-2DA7-40E8-682927534C8D}"/>
              </a:ext>
            </a:extLst>
          </p:cNvPr>
          <p:cNvSpPr>
            <a:spLocks noGrp="1"/>
          </p:cNvSpPr>
          <p:nvPr>
            <p:ph type="title"/>
          </p:nvPr>
        </p:nvSpPr>
        <p:spPr>
          <a:xfrm>
            <a:off x="8275808" y="1048329"/>
            <a:ext cx="2928751" cy="2380672"/>
          </a:xfrm>
        </p:spPr>
        <p:txBody>
          <a:bodyPr>
            <a:normAutofit/>
          </a:bodyPr>
          <a:lstStyle/>
          <a:p>
            <a:r>
              <a:rPr lang="it-IT" dirty="0"/>
              <a:t>Article 4/5/6</a:t>
            </a:r>
          </a:p>
        </p:txBody>
      </p:sp>
      <p:sp>
        <p:nvSpPr>
          <p:cNvPr id="3" name="Segnaposto contenuto 2">
            <a:extLst>
              <a:ext uri="{FF2B5EF4-FFF2-40B4-BE49-F238E27FC236}">
                <a16:creationId xmlns:a16="http://schemas.microsoft.com/office/drawing/2014/main" id="{B2D2A552-2134-8DDF-59BA-BB22898A009E}"/>
              </a:ext>
            </a:extLst>
          </p:cNvPr>
          <p:cNvSpPr>
            <a:spLocks noGrp="1"/>
          </p:cNvSpPr>
          <p:nvPr>
            <p:ph idx="1"/>
          </p:nvPr>
        </p:nvSpPr>
        <p:spPr>
          <a:xfrm>
            <a:off x="697997" y="1048328"/>
            <a:ext cx="6745023" cy="5198288"/>
          </a:xfrm>
        </p:spPr>
        <p:txBody>
          <a:bodyPr>
            <a:noAutofit/>
          </a:bodyPr>
          <a:lstStyle/>
          <a:p>
            <a:pPr marL="0" indent="0">
              <a:lnSpc>
                <a:spcPct val="90000"/>
              </a:lnSpc>
              <a:buNone/>
            </a:pPr>
            <a:r>
              <a:rPr lang="fr-FR" sz="1450" b="1" dirty="0">
                <a:latin typeface="Times New Roman" panose="02020603050405020304" pitchFamily="18" charset="0"/>
                <a:cs typeface="Times New Roman" panose="02020603050405020304" pitchFamily="18" charset="0"/>
              </a:rPr>
              <a:t>L'élève a l'obligation d'assister aux cours. L'assiduité est favorable à la notation. L'assiduité est défavorable à la notation. Les élèves ont le droit de se réunir en assemblée de classe. Les représentants des élèves au conseil de classe ont le droit d'exprimer leurs opinions et leurs propositions. Les élèves ont le droit de se réunir une fois par mois en assemblée d'école dans la limite d'une journée de cours. L'élève doit avoir suivi au moins les trois quarts de l'horaire annuel. Les absences pour cause de maladie, si elles sont égales ou supérieures à trois jours, nécessitent un certificat médical, l'élève est tenu de justifier ses absences. Les absences collectives sont des absences injustifiées. Les entrées en seconde heure ou les sorties anticipées peuvent être autorisées par le professeur. Responsabilité disciplinaire et personnelle. Les comportements discriminatoires pour des raisons religieuses, politiques, sociales, morales, etc. constituent une faute disciplinaire grave. Les sanctions disciplinaires sont les suivantes : avertissement oral, note dans le registre, etc. Lorsque le nombre de notes dans le registre est égal ou supérieur à trois, le chef d'établissement envoie une note écrite. La sanction d'exclusion dure 15 jours et est prononcée pour les fautes disciplinaires graves et les conseils d'établissement. Pendant la période d'exclusion, le conseil scolaire favorise, en accord, avec la famille, si nécessaire avec les services sociaux. Le conseil de classe peut constater une évaluation insuffisante du comportement de l'élève. En cas de délits et d'actes de violence, l'exclusion de l'élève de la communauté scolaire dure jusqu'à la fin de l'année scolaire. Les sanctions disciplinaires n'affectent pas l'évaluation, mais déterminent la note de conduite. Pour évaluer la conduite des élèves, le conseil de classe produit certains éléments qui sont en corrélation avec le comportement dans les fractions disciplinaires. L'évaluation de la conduite a des objectifs éducatifs et de formation.</a:t>
            </a:r>
            <a:endParaRPr lang="it-IT" sz="1450" b="1"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69A84A34-E738-11CD-49A3-89B34F92B7BD}"/>
              </a:ext>
            </a:extLst>
          </p:cNvPr>
          <p:cNvPicPr>
            <a:picLocks noChangeAspect="1"/>
          </p:cNvPicPr>
          <p:nvPr/>
        </p:nvPicPr>
        <p:blipFill>
          <a:blip r:embed="rId5"/>
          <a:stretch>
            <a:fillRect/>
          </a:stretch>
        </p:blipFill>
        <p:spPr>
          <a:xfrm>
            <a:off x="8323523" y="3139809"/>
            <a:ext cx="2833320" cy="284597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74740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83C39-272B-EA68-D792-1B2D628CE4FF}"/>
              </a:ext>
            </a:extLst>
          </p:cNvPr>
          <p:cNvSpPr>
            <a:spLocks noGrp="1"/>
          </p:cNvSpPr>
          <p:nvPr>
            <p:ph type="title"/>
          </p:nvPr>
        </p:nvSpPr>
        <p:spPr>
          <a:xfrm>
            <a:off x="1295402" y="982132"/>
            <a:ext cx="9601196" cy="1303867"/>
          </a:xfrm>
        </p:spPr>
        <p:txBody>
          <a:bodyPr>
            <a:normAutofit/>
          </a:bodyPr>
          <a:lstStyle/>
          <a:p>
            <a:r>
              <a:rPr lang="it-IT"/>
              <a:t>Article 7</a:t>
            </a:r>
          </a:p>
        </p:txBody>
      </p:sp>
      <p:sp>
        <p:nvSpPr>
          <p:cNvPr id="3" name="Segnaposto contenuto 2">
            <a:extLst>
              <a:ext uri="{FF2B5EF4-FFF2-40B4-BE49-F238E27FC236}">
                <a16:creationId xmlns:a16="http://schemas.microsoft.com/office/drawing/2014/main" id="{BB0EF8B1-680C-B6CF-A533-2004896CEF78}"/>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fr-FR" sz="2000" b="1">
                <a:latin typeface="Times New Roman" panose="02020603050405020304" pitchFamily="18" charset="0"/>
                <a:cs typeface="Times New Roman" panose="02020603050405020304" pitchFamily="18" charset="0"/>
              </a:rPr>
              <a:t>Un organisme de garantie interne à l'école a été mis en place, auquel les élèves et leurs parents peuvent faire appel s'ils considèrent que les actes adoptés violent le règlement. Les élèves ou leurs parents peuvent introduire un recours formel auprès de l'organe de garantie dans les 15 jours suivant la notification. L'organe de garantie reste en fonction pendant une année scolaire et se compose du directeur, d'un représentant des enseignants, ou de représentants des élèves et d'un représentant des parents.</a:t>
            </a:r>
            <a:endParaRPr lang="it-IT" sz="2000" b="1">
              <a:latin typeface="Times New Roman" panose="02020603050405020304" pitchFamily="18" charset="0"/>
              <a:cs typeface="Times New Roman" panose="02020603050405020304" pitchFamily="18" charset="0"/>
            </a:endParaRPr>
          </a:p>
        </p:txBody>
      </p:sp>
      <p:pic>
        <p:nvPicPr>
          <p:cNvPr id="4" name="Immagine 3" descr="Immagine che contiene testo&#10;&#10;Descrizione generata automaticamente">
            <a:extLst>
              <a:ext uri="{FF2B5EF4-FFF2-40B4-BE49-F238E27FC236}">
                <a16:creationId xmlns:a16="http://schemas.microsoft.com/office/drawing/2014/main" id="{DA90D1FB-ED86-9121-6C2C-9501FACB3DB6}"/>
              </a:ext>
            </a:extLst>
          </p:cNvPr>
          <p:cNvPicPr>
            <a:picLocks noChangeAspect="1"/>
          </p:cNvPicPr>
          <p:nvPr/>
        </p:nvPicPr>
        <p:blipFill rotWithShape="1">
          <a:blip r:embed="rId3"/>
          <a:srcRect t="179" r="-4" b="2429"/>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216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84D3FC1-C110-ECDA-9AAA-8677962F2B41}"/>
              </a:ext>
            </a:extLst>
          </p:cNvPr>
          <p:cNvSpPr>
            <a:spLocks noGrp="1"/>
          </p:cNvSpPr>
          <p:nvPr>
            <p:ph type="ctrTitle"/>
          </p:nvPr>
        </p:nvSpPr>
        <p:spPr>
          <a:xfrm>
            <a:off x="1000260" y="1933303"/>
            <a:ext cx="10338299" cy="2834640"/>
          </a:xfrm>
        </p:spPr>
        <p:txBody>
          <a:bodyPr>
            <a:noAutofit/>
          </a:bodyPr>
          <a:lstStyle/>
          <a:p>
            <a:pPr algn="ctr"/>
            <a:r>
              <a:rPr lang="it-IT" b="1" dirty="0">
                <a:solidFill>
                  <a:srgbClr val="FF0000"/>
                </a:solidFill>
                <a:latin typeface="Agency FB" pitchFamily="34" charset="0"/>
                <a:cs typeface="AngsanaUPC" pitchFamily="18" charset="-34"/>
              </a:rPr>
              <a:t>REGLEMENTATION DE L’ETABLISSEMENT</a:t>
            </a:r>
            <a:br>
              <a:rPr lang="it-IT" dirty="0">
                <a:solidFill>
                  <a:srgbClr val="FF0000"/>
                </a:solidFill>
                <a:latin typeface="Agency FB" pitchFamily="34" charset="0"/>
                <a:cs typeface="AngsanaUPC" pitchFamily="18" charset="-34"/>
              </a:rPr>
            </a:br>
            <a:br>
              <a:rPr lang="it-IT" dirty="0">
                <a:solidFill>
                  <a:srgbClr val="FF0000"/>
                </a:solidFill>
                <a:latin typeface="Agency FB" pitchFamily="34" charset="0"/>
                <a:cs typeface="AngsanaUPC" pitchFamily="18" charset="-34"/>
              </a:rPr>
            </a:br>
            <a:br>
              <a:rPr lang="it-IT" dirty="0">
                <a:solidFill>
                  <a:srgbClr val="FF0000"/>
                </a:solidFill>
                <a:latin typeface="Agency FB" pitchFamily="34" charset="0"/>
                <a:cs typeface="AngsanaUPC" pitchFamily="18" charset="-34"/>
              </a:rPr>
            </a:br>
            <a:br>
              <a:rPr lang="it-IT" dirty="0">
                <a:solidFill>
                  <a:srgbClr val="FF0000"/>
                </a:solidFill>
                <a:latin typeface="Agency FB" pitchFamily="34" charset="0"/>
                <a:cs typeface="AngsanaUPC" pitchFamily="18" charset="-34"/>
              </a:rPr>
            </a:br>
            <a:r>
              <a:rPr lang="it-IT" b="1" dirty="0">
                <a:solidFill>
                  <a:srgbClr val="FF0000"/>
                </a:solidFill>
                <a:latin typeface="Agency FB" pitchFamily="34" charset="0"/>
                <a:cs typeface="AngsanaUPC" pitchFamily="18" charset="-34"/>
              </a:rPr>
              <a:t>CHAPITRE III-IV</a:t>
            </a:r>
          </a:p>
        </p:txBody>
      </p:sp>
    </p:spTree>
    <p:extLst>
      <p:ext uri="{BB962C8B-B14F-4D97-AF65-F5344CB8AC3E}">
        <p14:creationId xmlns:p14="http://schemas.microsoft.com/office/powerpoint/2010/main" val="218695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0"/>
            <a:ext cx="8961121" cy="4349931"/>
          </a:xfrm>
        </p:spPr>
        <p:txBody>
          <a:bodyPr rtlCol="0">
            <a:noAutofit/>
          </a:bodyPr>
          <a:lstStyle/>
          <a:p>
            <a:pPr marL="0" indent="0" rtl="0">
              <a:buNone/>
            </a:pPr>
            <a:r>
              <a:rPr lang="it-IT" dirty="0">
                <a:solidFill>
                  <a:srgbClr val="FF0000"/>
                </a:solidFill>
                <a:latin typeface="Algerian" panose="04020705040A02060702" pitchFamily="82" charset="0"/>
              </a:rPr>
              <a:t>ARTICLE 8-ENSEIGNANTS</a:t>
            </a:r>
            <a:r>
              <a:rPr lang="it-IT" sz="2100" dirty="0">
                <a:solidFill>
                  <a:srgbClr val="FF0000"/>
                </a:solidFill>
                <a:latin typeface="Algerian" panose="04020705040A02060702" pitchFamily="82" charset="0"/>
              </a:rPr>
              <a:t> </a:t>
            </a:r>
          </a:p>
          <a:p>
            <a:pPr marL="0" indent="0" rtl="0">
              <a:buNone/>
            </a:pP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enseignants</a:t>
            </a:r>
            <a:r>
              <a:rPr lang="it-IT" sz="2100" dirty="0">
                <a:latin typeface="Agency FB" pitchFamily="34" charset="0"/>
              </a:rPr>
              <a:t> </a:t>
            </a:r>
            <a:r>
              <a:rPr lang="it-IT" sz="2100" dirty="0" err="1">
                <a:latin typeface="Agency FB" pitchFamily="34" charset="0"/>
              </a:rPr>
              <a:t>ont</a:t>
            </a:r>
            <a:r>
              <a:rPr lang="it-IT" sz="2100" dirty="0">
                <a:latin typeface="Agency FB" pitchFamily="34" charset="0"/>
              </a:rPr>
              <a:t> de </a:t>
            </a:r>
            <a:r>
              <a:rPr lang="it-IT" sz="2100" dirty="0" err="1">
                <a:latin typeface="Agency FB" pitchFamily="34" charset="0"/>
              </a:rPr>
              <a:t>nombreuses</a:t>
            </a:r>
            <a:r>
              <a:rPr lang="it-IT" sz="2100" dirty="0">
                <a:latin typeface="Agency FB" pitchFamily="34" charset="0"/>
              </a:rPr>
              <a:t> </a:t>
            </a:r>
            <a:r>
              <a:rPr lang="it-IT" sz="2100" dirty="0" err="1">
                <a:latin typeface="Agency FB" pitchFamily="34" charset="0"/>
              </a:rPr>
              <a:t>compétences,et</a:t>
            </a:r>
            <a:r>
              <a:rPr lang="it-IT" sz="2100" dirty="0">
                <a:latin typeface="Agency FB" pitchFamily="34" charset="0"/>
              </a:rPr>
              <a:t>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activités</a:t>
            </a:r>
            <a:r>
              <a:rPr lang="it-IT" sz="2100" dirty="0">
                <a:latin typeface="Agency FB" pitchFamily="34" charset="0"/>
              </a:rPr>
              <a:t> </a:t>
            </a:r>
            <a:r>
              <a:rPr lang="it-IT" sz="2100" dirty="0" err="1">
                <a:latin typeface="Agency FB" pitchFamily="34" charset="0"/>
              </a:rPr>
              <a:t>pédagogiques</a:t>
            </a:r>
            <a:r>
              <a:rPr lang="it-IT" sz="2100" dirty="0">
                <a:latin typeface="Agency FB" pitchFamily="34" charset="0"/>
              </a:rPr>
              <a:t> et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activités</a:t>
            </a:r>
            <a:r>
              <a:rPr lang="it-IT" sz="2100" dirty="0">
                <a:latin typeface="Agency FB" pitchFamily="34" charset="0"/>
              </a:rPr>
              <a:t> </a:t>
            </a:r>
            <a:r>
              <a:rPr lang="it-IT" sz="2100" dirty="0" err="1">
                <a:latin typeface="Agency FB" pitchFamily="34" charset="0"/>
              </a:rPr>
              <a:t>fonctionnelles</a:t>
            </a:r>
            <a:r>
              <a:rPr lang="it-IT" sz="2100" dirty="0">
                <a:latin typeface="Agency FB" pitchFamily="34" charset="0"/>
              </a:rPr>
              <a:t> a l’</a:t>
            </a:r>
            <a:r>
              <a:rPr lang="it-IT" sz="2100" dirty="0" err="1">
                <a:latin typeface="Agency FB" pitchFamily="34" charset="0"/>
              </a:rPr>
              <a:t>enseignement</a:t>
            </a:r>
            <a:r>
              <a:rPr lang="it-IT" sz="2100" dirty="0">
                <a:latin typeface="Agency FB" pitchFamily="34" charset="0"/>
              </a:rPr>
              <a: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enseignants</a:t>
            </a:r>
            <a:r>
              <a:rPr lang="it-IT" sz="2100" dirty="0">
                <a:latin typeface="Agency FB" pitchFamily="34" charset="0"/>
              </a:rPr>
              <a:t> </a:t>
            </a:r>
            <a:r>
              <a:rPr lang="it-IT" sz="2100" dirty="0" err="1">
                <a:latin typeface="Agency FB" pitchFamily="34" charset="0"/>
              </a:rPr>
              <a:t>collaborent</a:t>
            </a:r>
            <a:r>
              <a:rPr lang="it-IT" sz="2100" dirty="0">
                <a:latin typeface="Agency FB" pitchFamily="34" charset="0"/>
              </a:rPr>
              <a:t> </a:t>
            </a:r>
            <a:r>
              <a:rPr lang="it-IT" sz="2100" dirty="0" err="1">
                <a:latin typeface="Agency FB" pitchFamily="34" charset="0"/>
              </a:rPr>
              <a:t>avec</a:t>
            </a:r>
            <a:r>
              <a:rPr lang="it-IT" sz="2100" dirty="0">
                <a:latin typeface="Agency FB" pitchFamily="34" charset="0"/>
              </a:rPr>
              <a: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élèves</a:t>
            </a:r>
            <a:r>
              <a:rPr lang="it-IT" sz="2100" dirty="0">
                <a:latin typeface="Agency FB" pitchFamily="34" charset="0"/>
              </a:rPr>
              <a:t> et </a:t>
            </a:r>
            <a:r>
              <a:rPr lang="it-IT" sz="2100" dirty="0" err="1">
                <a:latin typeface="Agency FB" pitchFamily="34" charset="0"/>
              </a:rPr>
              <a:t>leur</a:t>
            </a:r>
            <a:r>
              <a:rPr lang="it-IT" sz="2100" dirty="0">
                <a:latin typeface="Agency FB" pitchFamily="34" charset="0"/>
              </a:rPr>
              <a:t> </a:t>
            </a:r>
            <a:r>
              <a:rPr lang="it-IT" sz="2100" dirty="0" err="1">
                <a:latin typeface="Agency FB" pitchFamily="34" charset="0"/>
              </a:rPr>
              <a:t>fournissent</a:t>
            </a:r>
            <a:r>
              <a:rPr lang="it-IT" sz="2100" dirty="0">
                <a:latin typeface="Agency FB" pitchFamily="34" charset="0"/>
              </a:rPr>
              <a:t> une </a:t>
            </a:r>
            <a:r>
              <a:rPr lang="it-IT" sz="2100" dirty="0" err="1">
                <a:latin typeface="Agency FB" pitchFamily="34" charset="0"/>
              </a:rPr>
              <a:t>évaluation</a:t>
            </a:r>
            <a:r>
              <a:rPr lang="it-IT" sz="2100" dirty="0">
                <a:latin typeface="Agency FB" pitchFamily="34" charset="0"/>
              </a:rPr>
              <a:t> </a:t>
            </a:r>
            <a:r>
              <a:rPr lang="it-IT" sz="2100" dirty="0" err="1">
                <a:latin typeface="Agency FB" pitchFamily="34" charset="0"/>
              </a:rPr>
              <a:t>capable</a:t>
            </a:r>
            <a:r>
              <a:rPr lang="it-IT" sz="2100" dirty="0">
                <a:latin typeface="Agency FB" pitchFamily="34" charset="0"/>
              </a:rPr>
              <a:t> de </a:t>
            </a:r>
            <a:r>
              <a:rPr lang="it-IT" sz="2100" dirty="0" err="1">
                <a:latin typeface="Agency FB" pitchFamily="34" charset="0"/>
              </a:rPr>
              <a:t>juger</a:t>
            </a:r>
            <a:r>
              <a:rPr lang="it-IT" sz="2100" dirty="0">
                <a:latin typeface="Agency FB" pitchFamily="34" charset="0"/>
              </a:rPr>
              <a:t> de l’</a:t>
            </a:r>
            <a:r>
              <a:rPr lang="it-IT" sz="2100" dirty="0" err="1">
                <a:latin typeface="Agency FB" pitchFamily="34" charset="0"/>
              </a:rPr>
              <a:t>apprentissage</a:t>
            </a:r>
            <a:r>
              <a:rPr lang="it-IT" sz="2100" dirty="0">
                <a:latin typeface="Agency FB" pitchFamily="34" charset="0"/>
              </a:rPr>
              <a:t> et </a:t>
            </a:r>
            <a:r>
              <a:rPr lang="it-IT" sz="2100" dirty="0" err="1">
                <a:latin typeface="Agency FB" pitchFamily="34" charset="0"/>
              </a:rPr>
              <a:t>du</a:t>
            </a:r>
            <a:r>
              <a:rPr lang="it-IT" sz="2100" dirty="0">
                <a:latin typeface="Agency FB" pitchFamily="34" charset="0"/>
              </a:rPr>
              <a:t> </a:t>
            </a:r>
            <a:r>
              <a:rPr lang="it-IT" sz="2100" dirty="0" err="1">
                <a:latin typeface="Agency FB" pitchFamily="34" charset="0"/>
              </a:rPr>
              <a:t>rendement</a:t>
            </a:r>
            <a:r>
              <a:rPr lang="it-IT" sz="2100" dirty="0">
                <a:latin typeface="Agency FB" pitchFamily="34" charset="0"/>
              </a:rPr>
              <a:t> </a:t>
            </a:r>
            <a:r>
              <a:rPr lang="it-IT" sz="2100" dirty="0" err="1">
                <a:latin typeface="Agency FB" pitchFamily="34" charset="0"/>
              </a:rPr>
              <a:t>scolaire,L’enseignant</a:t>
            </a:r>
            <a:r>
              <a:rPr lang="it-IT" sz="2100" dirty="0">
                <a:latin typeface="Agency FB" pitchFamily="34" charset="0"/>
              </a:rPr>
              <a:t> de la première </a:t>
            </a:r>
            <a:r>
              <a:rPr lang="it-IT" sz="2100" dirty="0" err="1">
                <a:latin typeface="Agency FB" pitchFamily="34" charset="0"/>
              </a:rPr>
              <a:t>heure</a:t>
            </a:r>
            <a:r>
              <a:rPr lang="it-IT" sz="2100" dirty="0">
                <a:latin typeface="Agency FB" pitchFamily="34" charset="0"/>
              </a:rPr>
              <a:t> </a:t>
            </a:r>
            <a:r>
              <a:rPr lang="it-IT" sz="2100" dirty="0" err="1">
                <a:latin typeface="Agency FB" pitchFamily="34" charset="0"/>
              </a:rPr>
              <a:t>doint</a:t>
            </a:r>
            <a:r>
              <a:rPr lang="it-IT" sz="2100" dirty="0">
                <a:latin typeface="Agency FB" pitchFamily="34" charset="0"/>
              </a:rPr>
              <a:t> </a:t>
            </a:r>
            <a:r>
              <a:rPr lang="it-IT" sz="2100" dirty="0" err="1">
                <a:latin typeface="Agency FB" pitchFamily="34" charset="0"/>
              </a:rPr>
              <a:t>indiquer</a:t>
            </a:r>
            <a:r>
              <a:rPr lang="it-IT" sz="2100" dirty="0">
                <a:latin typeface="Agency FB" pitchFamily="34" charset="0"/>
              </a:rPr>
              <a:t> sur le </a:t>
            </a:r>
            <a:r>
              <a:rPr lang="it-IT" sz="2100" dirty="0" err="1">
                <a:latin typeface="Agency FB" pitchFamily="34" charset="0"/>
              </a:rPr>
              <a:t>registre</a:t>
            </a:r>
            <a:r>
              <a:rPr lang="it-IT" sz="2100" dirty="0">
                <a:latin typeface="Agency FB" pitchFamily="34" charset="0"/>
              </a:rPr>
              <a:t> de classe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élèves</a:t>
            </a:r>
            <a:r>
              <a:rPr lang="it-IT" sz="2100" dirty="0">
                <a:latin typeface="Agency FB" pitchFamily="34" charset="0"/>
              </a:rPr>
              <a:t> </a:t>
            </a:r>
            <a:r>
              <a:rPr lang="it-IT" sz="2100" dirty="0" err="1">
                <a:latin typeface="Agency FB" pitchFamily="34" charset="0"/>
              </a:rPr>
              <a:t>présents,absents</a:t>
            </a:r>
            <a:r>
              <a:rPr lang="it-IT" sz="2100" dirty="0">
                <a:latin typeface="Agency FB" pitchFamily="34" charset="0"/>
              </a:rPr>
              <a:t> et </a:t>
            </a:r>
            <a:r>
              <a:rPr lang="it-IT" sz="2100" dirty="0" err="1">
                <a:latin typeface="Agency FB" pitchFamily="34" charset="0"/>
              </a:rPr>
              <a:t>hetardataires</a:t>
            </a:r>
            <a:r>
              <a:rPr lang="it-IT" sz="2100" dirty="0">
                <a:latin typeface="Agency FB" pitchFamily="34" charset="0"/>
              </a:rPr>
              <a:t> et inserire </a:t>
            </a:r>
            <a:r>
              <a:rPr lang="it-IT" sz="2100" dirty="0" err="1">
                <a:latin typeface="Agency FB" pitchFamily="34" charset="0"/>
              </a:rPr>
              <a:t>toute</a:t>
            </a:r>
            <a:r>
              <a:rPr lang="it-IT" sz="2100" dirty="0">
                <a:latin typeface="Agency FB" pitchFamily="34" charset="0"/>
              </a:rPr>
              <a:t> </a:t>
            </a:r>
            <a:r>
              <a:rPr lang="it-IT" sz="2100" dirty="0" err="1">
                <a:latin typeface="Agency FB" pitchFamily="34" charset="0"/>
              </a:rPr>
              <a:t>justification</a:t>
            </a:r>
            <a:r>
              <a:rPr lang="it-IT" sz="2100" dirty="0">
                <a:latin typeface="Agency FB" pitchFamily="34" charset="0"/>
              </a:rPr>
              <a:t>. Si un </a:t>
            </a:r>
            <a:r>
              <a:rPr lang="it-IT" sz="2100" dirty="0" err="1">
                <a:latin typeface="Agency FB" pitchFamily="34" charset="0"/>
              </a:rPr>
              <a:t>étudiant</a:t>
            </a:r>
            <a:r>
              <a:rPr lang="it-IT" sz="2100" dirty="0">
                <a:latin typeface="Agency FB" pitchFamily="34" charset="0"/>
              </a:rPr>
              <a:t> est </a:t>
            </a:r>
            <a:r>
              <a:rPr lang="it-IT" sz="2100" dirty="0" err="1">
                <a:latin typeface="Agency FB" pitchFamily="34" charset="0"/>
              </a:rPr>
              <a:t>absent</a:t>
            </a:r>
            <a:r>
              <a:rPr lang="it-IT" sz="2100" dirty="0">
                <a:latin typeface="Agency FB" pitchFamily="34" charset="0"/>
              </a:rPr>
              <a:t> plus de 3 </a:t>
            </a:r>
            <a:r>
              <a:rPr lang="it-IT" sz="2100" dirty="0" err="1">
                <a:latin typeface="Agency FB" pitchFamily="34" charset="0"/>
              </a:rPr>
              <a:t>jours,il</a:t>
            </a:r>
            <a:r>
              <a:rPr lang="it-IT" sz="2100" dirty="0">
                <a:latin typeface="Agency FB" pitchFamily="34" charset="0"/>
              </a:rPr>
              <a:t> </a:t>
            </a:r>
            <a:r>
              <a:rPr lang="it-IT" sz="2100" dirty="0" err="1">
                <a:latin typeface="Agency FB" pitchFamily="34" charset="0"/>
              </a:rPr>
              <a:t>doit</a:t>
            </a:r>
            <a:r>
              <a:rPr lang="it-IT" sz="2100" dirty="0">
                <a:latin typeface="Agency FB" pitchFamily="34" charset="0"/>
              </a:rPr>
              <a:t> </a:t>
            </a:r>
            <a:r>
              <a:rPr lang="it-IT" sz="2100" dirty="0" err="1">
                <a:latin typeface="Agency FB" pitchFamily="34" charset="0"/>
              </a:rPr>
              <a:t>remettre</a:t>
            </a:r>
            <a:r>
              <a:rPr lang="it-IT" sz="2100" dirty="0">
                <a:latin typeface="Agency FB" pitchFamily="34" charset="0"/>
              </a:rPr>
              <a:t> le </a:t>
            </a:r>
            <a:r>
              <a:rPr lang="it-IT" sz="2100" dirty="0" err="1">
                <a:latin typeface="Agency FB" pitchFamily="34" charset="0"/>
              </a:rPr>
              <a:t>certificat</a:t>
            </a:r>
            <a:r>
              <a:rPr lang="it-IT" sz="2100" dirty="0">
                <a:latin typeface="Agency FB" pitchFamily="34" charset="0"/>
              </a:rPr>
              <a:t> </a:t>
            </a:r>
            <a:r>
              <a:rPr lang="it-IT" sz="2100" dirty="0" err="1">
                <a:latin typeface="Agency FB" pitchFamily="34" charset="0"/>
              </a:rPr>
              <a:t>médical</a:t>
            </a:r>
            <a:r>
              <a:rPr lang="it-IT" sz="2100" dirty="0">
                <a:latin typeface="Agency FB" pitchFamily="34" charset="0"/>
              </a:rPr>
              <a:t> </a:t>
            </a:r>
            <a:r>
              <a:rPr lang="it-IT" sz="2100" dirty="0" err="1">
                <a:latin typeface="Agency FB" pitchFamily="34" charset="0"/>
              </a:rPr>
              <a:t>au</a:t>
            </a:r>
            <a:r>
              <a:rPr lang="it-IT" sz="2100" dirty="0">
                <a:latin typeface="Agency FB" pitchFamily="34" charset="0"/>
              </a:rPr>
              <a:t> </a:t>
            </a:r>
            <a:r>
              <a:rPr lang="it-IT" sz="2100" dirty="0" err="1">
                <a:latin typeface="Agency FB" pitchFamily="34" charset="0"/>
              </a:rPr>
              <a:t>professeur</a:t>
            </a:r>
            <a:r>
              <a:rPr lang="it-IT" sz="2100" dirty="0">
                <a:latin typeface="Agency FB" pitchFamily="34" charset="0"/>
              </a:rPr>
              <a:t> de la première </a:t>
            </a:r>
            <a:r>
              <a:rPr lang="it-IT" sz="2100" dirty="0" err="1">
                <a:latin typeface="Agency FB" pitchFamily="34" charset="0"/>
              </a:rPr>
              <a:t>heure.A</a:t>
            </a:r>
            <a:r>
              <a:rPr lang="it-IT" sz="2100" dirty="0">
                <a:latin typeface="Agency FB" pitchFamily="34" charset="0"/>
              </a:rPr>
              <a:t>’ la fin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cours</a:t>
            </a:r>
            <a:r>
              <a:rPr lang="it-IT" sz="2100" dirty="0">
                <a:latin typeface="Agency FB" pitchFamily="34" charset="0"/>
              </a:rPr>
              <a:t> </a:t>
            </a:r>
            <a:r>
              <a:rPr lang="it-IT" sz="2100" dirty="0" err="1">
                <a:latin typeface="Agency FB" pitchFamily="34" charset="0"/>
              </a:rPr>
              <a:t>ou</a:t>
            </a:r>
            <a:r>
              <a:rPr lang="it-IT" sz="2100" dirty="0">
                <a:latin typeface="Agency FB" pitchFamily="34" charset="0"/>
              </a:rPr>
              <a:t>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exercices,les</a:t>
            </a:r>
            <a:r>
              <a:rPr lang="it-IT" sz="2100" dirty="0">
                <a:latin typeface="Agency FB" pitchFamily="34" charset="0"/>
              </a:rPr>
              <a:t> </a:t>
            </a:r>
            <a:r>
              <a:rPr lang="it-IT" sz="2100" dirty="0" err="1">
                <a:latin typeface="Agency FB" pitchFamily="34" charset="0"/>
              </a:rPr>
              <a:t>professeurs</a:t>
            </a:r>
            <a:r>
              <a:rPr lang="it-IT" sz="2100" dirty="0">
                <a:latin typeface="Agency FB" pitchFamily="34" charset="0"/>
              </a:rPr>
              <a:t> </a:t>
            </a:r>
            <a:r>
              <a:rPr lang="it-IT" sz="2100" dirty="0" err="1">
                <a:latin typeface="Agency FB" pitchFamily="34" charset="0"/>
              </a:rPr>
              <a:t>doivent</a:t>
            </a:r>
            <a:r>
              <a:rPr lang="it-IT" sz="2100" dirty="0">
                <a:latin typeface="Agency FB" pitchFamily="34" charset="0"/>
              </a:rPr>
              <a:t> s’</a:t>
            </a:r>
            <a:r>
              <a:rPr lang="it-IT" sz="2100" dirty="0" err="1">
                <a:latin typeface="Agency FB" pitchFamily="34" charset="0"/>
              </a:rPr>
              <a:t>assurer</a:t>
            </a:r>
            <a:r>
              <a:rPr lang="it-IT" sz="2100" dirty="0">
                <a:latin typeface="Agency FB" pitchFamily="34" charset="0"/>
              </a:rPr>
              <a:t> </a:t>
            </a:r>
            <a:r>
              <a:rPr lang="it-IT" sz="2100" dirty="0" err="1">
                <a:latin typeface="Agency FB" pitchFamily="34" charset="0"/>
              </a:rPr>
              <a:t>que</a:t>
            </a:r>
            <a:r>
              <a:rPr lang="it-IT" sz="2100" dirty="0">
                <a:latin typeface="Agency FB" pitchFamily="34" charset="0"/>
              </a:rPr>
              <a: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locaux</a:t>
            </a:r>
            <a:r>
              <a:rPr lang="it-IT" sz="2100" dirty="0">
                <a:latin typeface="Agency FB" pitchFamily="34" charset="0"/>
              </a:rPr>
              <a:t> </a:t>
            </a:r>
            <a:r>
              <a:rPr lang="it-IT" sz="2100" dirty="0" err="1">
                <a:latin typeface="Agency FB" pitchFamily="34" charset="0"/>
              </a:rPr>
              <a:t>sont</a:t>
            </a:r>
            <a:r>
              <a:rPr lang="it-IT" sz="2100" dirty="0">
                <a:latin typeface="Agency FB" pitchFamily="34" charset="0"/>
              </a:rPr>
              <a:t> </a:t>
            </a:r>
            <a:r>
              <a:rPr lang="it-IT" sz="2100" dirty="0" err="1">
                <a:latin typeface="Agency FB" pitchFamily="34" charset="0"/>
              </a:rPr>
              <a:t>vendus</a:t>
            </a:r>
            <a:r>
              <a:rPr lang="it-IT" sz="2100" dirty="0">
                <a:latin typeface="Agency FB" pitchFamily="34" charset="0"/>
              </a:rPr>
              <a:t> en </a:t>
            </a:r>
            <a:r>
              <a:rPr lang="it-IT" sz="2100" dirty="0" err="1">
                <a:latin typeface="Agency FB" pitchFamily="34" charset="0"/>
              </a:rPr>
              <a:t>ordre;les</a:t>
            </a:r>
            <a:r>
              <a:rPr lang="it-IT" sz="2100" dirty="0">
                <a:latin typeface="Agency FB" pitchFamily="34" charset="0"/>
              </a:rPr>
              <a:t> </a:t>
            </a:r>
            <a:r>
              <a:rPr lang="it-IT" sz="2100" dirty="0" err="1">
                <a:latin typeface="Agency FB" pitchFamily="34" charset="0"/>
              </a:rPr>
              <a:t>enseignants</a:t>
            </a:r>
            <a:r>
              <a:rPr lang="it-IT" sz="2100" dirty="0">
                <a:latin typeface="Agency FB" pitchFamily="34" charset="0"/>
              </a:rPr>
              <a:t> </a:t>
            </a:r>
            <a:r>
              <a:rPr lang="it-IT" sz="2100" dirty="0" err="1">
                <a:latin typeface="Agency FB" pitchFamily="34" charset="0"/>
              </a:rPr>
              <a:t>doivrent</a:t>
            </a:r>
            <a:r>
              <a:rPr lang="it-IT" sz="2100" dirty="0">
                <a:latin typeface="Agency FB" pitchFamily="34" charset="0"/>
              </a:rPr>
              <a:t> </a:t>
            </a:r>
            <a:r>
              <a:rPr lang="it-IT" sz="2100" dirty="0" err="1">
                <a:latin typeface="Agency FB" pitchFamily="34" charset="0"/>
              </a:rPr>
              <a:t>participer</a:t>
            </a:r>
            <a:r>
              <a:rPr lang="it-IT" sz="2100" dirty="0">
                <a:latin typeface="Agency FB" pitchFamily="34" charset="0"/>
              </a:rPr>
              <a:t> </a:t>
            </a:r>
            <a:r>
              <a:rPr lang="it-IT" sz="2100" dirty="0" err="1">
                <a:latin typeface="Agency FB" pitchFamily="34" charset="0"/>
              </a:rPr>
              <a:t>aux</a:t>
            </a:r>
            <a:r>
              <a:rPr lang="it-IT" sz="2100" dirty="0">
                <a:latin typeface="Agency FB" pitchFamily="34" charset="0"/>
              </a:rPr>
              <a:t> </a:t>
            </a:r>
            <a:r>
              <a:rPr lang="it-IT" sz="2100" dirty="0" err="1">
                <a:latin typeface="Agency FB" pitchFamily="34" charset="0"/>
              </a:rPr>
              <a:t>instances</a:t>
            </a:r>
            <a:r>
              <a:rPr lang="it-IT" sz="2100" dirty="0">
                <a:latin typeface="Agency FB" pitchFamily="34" charset="0"/>
              </a:rPr>
              <a:t> </a:t>
            </a:r>
            <a:r>
              <a:rPr lang="it-IT" sz="2100" dirty="0" err="1">
                <a:latin typeface="Agency FB" pitchFamily="34" charset="0"/>
              </a:rPr>
              <a:t>collégiales</a:t>
            </a:r>
            <a:r>
              <a:rPr lang="it-IT" sz="2100" dirty="0">
                <a:latin typeface="Agency FB" pitchFamily="34" charset="0"/>
              </a:rPr>
              <a:t> et </a:t>
            </a:r>
            <a:r>
              <a:rPr lang="it-IT" sz="2100" dirty="0" err="1">
                <a:latin typeface="Agency FB" pitchFamily="34" charset="0"/>
              </a:rPr>
              <a:t>présenter</a:t>
            </a:r>
            <a:r>
              <a:rPr lang="it-IT" sz="2100" dirty="0">
                <a:latin typeface="Agency FB" pitchFamily="34" charset="0"/>
              </a:rPr>
              <a:t> à la fin de l’</a:t>
            </a:r>
            <a:r>
              <a:rPr lang="it-IT" sz="2100" dirty="0" err="1">
                <a:latin typeface="Agency FB" pitchFamily="34" charset="0"/>
              </a:rPr>
              <a:t>année</a:t>
            </a:r>
            <a:r>
              <a:rPr lang="it-IT" sz="2100" dirty="0">
                <a:latin typeface="Agency FB" pitchFamily="34" charset="0"/>
              </a:rPr>
              <a:t> </a:t>
            </a:r>
            <a:r>
              <a:rPr lang="it-IT" sz="2100" dirty="0" err="1">
                <a:latin typeface="Agency FB" pitchFamily="34" charset="0"/>
              </a:rPr>
              <a:t>scolaire</a:t>
            </a:r>
            <a:r>
              <a:rPr lang="it-IT" sz="2100" dirty="0">
                <a:latin typeface="Agency FB" pitchFamily="34" charset="0"/>
              </a:rPr>
              <a:t> un </a:t>
            </a:r>
            <a:r>
              <a:rPr lang="it-IT" sz="2100" dirty="0" err="1">
                <a:latin typeface="Agency FB" pitchFamily="34" charset="0"/>
              </a:rPr>
              <a:t>rapport</a:t>
            </a:r>
            <a:r>
              <a:rPr lang="it-IT" sz="2100" dirty="0">
                <a:latin typeface="Agency FB" pitchFamily="34" charset="0"/>
              </a:rPr>
              <a:t> sur l’</a:t>
            </a:r>
            <a:r>
              <a:rPr lang="it-IT" sz="2100" dirty="0" err="1">
                <a:latin typeface="Agency FB" pitchFamily="34" charset="0"/>
              </a:rPr>
              <a:t>activité</a:t>
            </a:r>
            <a:r>
              <a:rPr lang="it-IT" sz="2100" dirty="0">
                <a:latin typeface="Agency FB" pitchFamily="34" charset="0"/>
              </a:rPr>
              <a:t> d’</a:t>
            </a:r>
            <a:r>
              <a:rPr lang="it-IT" sz="2100" dirty="0" err="1">
                <a:latin typeface="Agency FB" pitchFamily="34" charset="0"/>
              </a:rPr>
              <a:t>enseignament</a:t>
            </a:r>
            <a:r>
              <a:rPr lang="it-IT" sz="2100" dirty="0">
                <a:latin typeface="Agency FB" pitchFamily="34" charset="0"/>
              </a:rPr>
              <a:t>. </a:t>
            </a:r>
            <a:r>
              <a:rPr lang="it-IT" sz="2100" dirty="0" err="1">
                <a:latin typeface="Agency FB" pitchFamily="34" charset="0"/>
              </a:rPr>
              <a:t>Ils</a:t>
            </a:r>
            <a:r>
              <a:rPr lang="it-IT" sz="2100" dirty="0">
                <a:latin typeface="Agency FB" pitchFamily="34" charset="0"/>
              </a:rPr>
              <a:t> </a:t>
            </a:r>
            <a:r>
              <a:rPr lang="it-IT" sz="2100" dirty="0" err="1">
                <a:latin typeface="Agency FB" pitchFamily="34" charset="0"/>
              </a:rPr>
              <a:t>doivent</a:t>
            </a:r>
            <a:r>
              <a:rPr lang="it-IT" sz="2100" dirty="0">
                <a:latin typeface="Agency FB" pitchFamily="34" charset="0"/>
              </a:rPr>
              <a:t> </a:t>
            </a:r>
            <a:r>
              <a:rPr lang="it-IT" sz="2100" dirty="0" err="1">
                <a:latin typeface="Agency FB" pitchFamily="34" charset="0"/>
              </a:rPr>
              <a:t>conna</a:t>
            </a:r>
            <a:r>
              <a:rPr lang="it-IT" sz="2100" dirty="0" err="1">
                <a:effectLst/>
                <a:latin typeface="Agency FB" pitchFamily="34" charset="0"/>
              </a:rPr>
              <a:t>ître</a:t>
            </a:r>
            <a:r>
              <a:rPr lang="it-IT" sz="2100" dirty="0">
                <a:effectLst/>
                <a:latin typeface="Agency FB" pitchFamily="34" charset="0"/>
              </a:rPr>
              <a:t> le plan d’</a:t>
            </a:r>
            <a:r>
              <a:rPr lang="it-IT" sz="2100" dirty="0" err="1">
                <a:effectLst/>
                <a:latin typeface="Agency FB" pitchFamily="34" charset="0"/>
              </a:rPr>
              <a:t>evacuation</a:t>
            </a:r>
            <a:r>
              <a:rPr lang="it-IT" sz="2100" dirty="0">
                <a:effectLst/>
                <a:latin typeface="Agency FB" pitchFamily="34" charset="0"/>
              </a:rPr>
              <a:t> de l’école et </a:t>
            </a:r>
            <a:r>
              <a:rPr lang="it-IT" sz="2100" dirty="0" err="1">
                <a:effectLst/>
                <a:latin typeface="Agency FB" pitchFamily="34" charset="0"/>
              </a:rPr>
              <a:t>livre</a:t>
            </a:r>
            <a:r>
              <a:rPr lang="it-IT" sz="2100" dirty="0">
                <a:effectLst/>
                <a:latin typeface="Agency FB" pitchFamily="34" charset="0"/>
              </a:rPr>
              <a:t> </a:t>
            </a:r>
            <a:r>
              <a:rPr lang="it-IT" sz="2100" dirty="0" err="1">
                <a:effectLst/>
                <a:latin typeface="Agency FB" pitchFamily="34" charset="0"/>
              </a:rPr>
              <a:t>les</a:t>
            </a:r>
            <a:r>
              <a:rPr lang="it-IT" sz="2100" dirty="0">
                <a:effectLst/>
                <a:latin typeface="Agency FB" pitchFamily="34" charset="0"/>
              </a:rPr>
              <a:t> </a:t>
            </a:r>
            <a:r>
              <a:rPr lang="it-IT" sz="2100" dirty="0" err="1">
                <a:effectLst/>
                <a:latin typeface="Agency FB" pitchFamily="34" charset="0"/>
              </a:rPr>
              <a:t>bulletins</a:t>
            </a:r>
            <a:r>
              <a:rPr lang="it-IT" sz="2100" dirty="0">
                <a:effectLst/>
                <a:latin typeface="Agency FB" pitchFamily="34" charset="0"/>
              </a:rPr>
              <a:t> et </a:t>
            </a:r>
            <a:r>
              <a:rPr lang="it-IT" sz="2100" dirty="0" err="1">
                <a:effectLst/>
                <a:latin typeface="Agency FB" pitchFamily="34" charset="0"/>
              </a:rPr>
              <a:t>avis</a:t>
            </a:r>
            <a:r>
              <a:rPr lang="it-IT" sz="2100" dirty="0">
                <a:effectLst/>
                <a:latin typeface="Agency FB" pitchFamily="34" charset="0"/>
              </a:rPr>
              <a:t> </a:t>
            </a:r>
            <a:r>
              <a:rPr lang="it-IT" sz="2100" dirty="0" err="1">
                <a:effectLst/>
                <a:latin typeface="Agency FB" pitchFamily="34" charset="0"/>
              </a:rPr>
              <a:t>consernant</a:t>
            </a:r>
            <a:r>
              <a:rPr lang="it-IT" sz="2100" dirty="0">
                <a:effectLst/>
                <a:latin typeface="Agency FB" pitchFamily="34" charset="0"/>
              </a:rPr>
              <a:t> l’</a:t>
            </a:r>
            <a:r>
              <a:rPr lang="it-IT" sz="2100" dirty="0" err="1">
                <a:effectLst/>
                <a:latin typeface="Agency FB" pitchFamily="34" charset="0"/>
              </a:rPr>
              <a:t>école.Chaque</a:t>
            </a:r>
            <a:r>
              <a:rPr lang="it-IT" sz="2100" dirty="0">
                <a:effectLst/>
                <a:latin typeface="Agency FB" pitchFamily="34" charset="0"/>
              </a:rPr>
              <a:t> </a:t>
            </a:r>
            <a:r>
              <a:rPr lang="it-IT" sz="2100" dirty="0" err="1">
                <a:effectLst/>
                <a:latin typeface="Agency FB" pitchFamily="34" charset="0"/>
              </a:rPr>
              <a:t>enseignanat</a:t>
            </a:r>
            <a:r>
              <a:rPr lang="it-IT" sz="2100" dirty="0">
                <a:effectLst/>
                <a:latin typeface="Agency FB" pitchFamily="34" charset="0"/>
              </a:rPr>
              <a:t> a la </a:t>
            </a:r>
            <a:r>
              <a:rPr lang="it-IT" sz="2100" dirty="0" err="1">
                <a:effectLst/>
                <a:latin typeface="Agency FB" pitchFamily="34" charset="0"/>
              </a:rPr>
              <a:t>garde</a:t>
            </a:r>
            <a:r>
              <a:rPr lang="it-IT" sz="2100" dirty="0">
                <a:effectLst/>
                <a:latin typeface="Agency FB" pitchFamily="34" charset="0"/>
              </a:rPr>
              <a:t> </a:t>
            </a:r>
            <a:r>
              <a:rPr lang="it-IT" sz="2100" dirty="0" err="1">
                <a:effectLst/>
                <a:latin typeface="Agency FB" pitchFamily="34" charset="0"/>
              </a:rPr>
              <a:t>du</a:t>
            </a:r>
            <a:r>
              <a:rPr lang="it-IT" sz="2100" dirty="0">
                <a:effectLst/>
                <a:latin typeface="Agency FB" pitchFamily="34" charset="0"/>
              </a:rPr>
              <a:t> </a:t>
            </a:r>
            <a:r>
              <a:rPr lang="it-IT" sz="2100" dirty="0" err="1">
                <a:effectLst/>
                <a:latin typeface="Agency FB" pitchFamily="34" charset="0"/>
              </a:rPr>
              <a:t>registre</a:t>
            </a:r>
            <a:r>
              <a:rPr lang="it-IT" sz="2100" dirty="0">
                <a:effectLst/>
                <a:latin typeface="Agency FB" pitchFamily="34" charset="0"/>
              </a:rPr>
              <a:t> de classe et est </a:t>
            </a:r>
            <a:r>
              <a:rPr lang="it-IT" sz="2100" dirty="0" err="1">
                <a:effectLst/>
                <a:latin typeface="Agency FB" pitchFamily="34" charset="0"/>
              </a:rPr>
              <a:t>tenu</a:t>
            </a:r>
            <a:r>
              <a:rPr lang="it-IT" sz="2100" dirty="0">
                <a:effectLst/>
                <a:latin typeface="Agency FB" pitchFamily="34" charset="0"/>
              </a:rPr>
              <a:t> d’en </a:t>
            </a:r>
            <a:r>
              <a:rPr lang="it-IT" sz="2100" dirty="0" err="1">
                <a:effectLst/>
                <a:latin typeface="Agency FB" pitchFamily="34" charset="0"/>
              </a:rPr>
              <a:t>transerire</a:t>
            </a:r>
            <a:r>
              <a:rPr lang="it-IT" sz="2100" dirty="0">
                <a:effectLst/>
                <a:latin typeface="Agency FB" pitchFamily="34" charset="0"/>
              </a:rPr>
              <a:t> </a:t>
            </a:r>
            <a:r>
              <a:rPr lang="it-IT" sz="2100" dirty="0" err="1">
                <a:effectLst/>
                <a:latin typeface="Agency FB" pitchFamily="34" charset="0"/>
              </a:rPr>
              <a:t>les</a:t>
            </a:r>
            <a:r>
              <a:rPr lang="it-IT" sz="2100" dirty="0">
                <a:effectLst/>
                <a:latin typeface="Agency FB" pitchFamily="34" charset="0"/>
              </a:rPr>
              <a:t> </a:t>
            </a:r>
            <a:r>
              <a:rPr lang="it-IT" sz="2100" dirty="0" err="1">
                <a:effectLst/>
                <a:latin typeface="Agency FB" pitchFamily="34" charset="0"/>
              </a:rPr>
              <a:t>sujets,les</a:t>
            </a:r>
            <a:r>
              <a:rPr lang="it-IT" sz="2100" dirty="0">
                <a:effectLst/>
                <a:latin typeface="Agency FB" pitchFamily="34" charset="0"/>
              </a:rPr>
              <a:t> </a:t>
            </a:r>
            <a:r>
              <a:rPr lang="it-IT" sz="2100" dirty="0" err="1">
                <a:effectLst/>
                <a:latin typeface="Agency FB" pitchFamily="34" charset="0"/>
              </a:rPr>
              <a:t>négo</a:t>
            </a:r>
            <a:r>
              <a:rPr lang="it-IT" sz="2100" dirty="0" err="1">
                <a:latin typeface="Agency FB" pitchFamily="34" charset="0"/>
              </a:rPr>
              <a:t>ciations</a:t>
            </a:r>
            <a:r>
              <a:rPr lang="it-IT" sz="2100" dirty="0">
                <a:latin typeface="Agency FB" pitchFamily="34" charset="0"/>
              </a:rPr>
              <a:t> et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devoirs.Ils</a:t>
            </a:r>
            <a:r>
              <a:rPr lang="it-IT" sz="2100" dirty="0">
                <a:latin typeface="Agency FB" pitchFamily="34" charset="0"/>
              </a:rPr>
              <a:t> </a:t>
            </a:r>
            <a:r>
              <a:rPr lang="it-IT" sz="2100" dirty="0" err="1">
                <a:latin typeface="Agency FB" pitchFamily="34" charset="0"/>
              </a:rPr>
              <a:t>doivent</a:t>
            </a:r>
            <a:r>
              <a:rPr lang="it-IT" sz="2100" dirty="0">
                <a:latin typeface="Agency FB" pitchFamily="34" charset="0"/>
              </a:rPr>
              <a:t> </a:t>
            </a:r>
            <a:r>
              <a:rPr lang="it-IT" sz="2100" dirty="0" err="1">
                <a:latin typeface="Agency FB" pitchFamily="34" charset="0"/>
              </a:rPr>
              <a:t>remplir</a:t>
            </a:r>
            <a:r>
              <a:rPr lang="it-IT" sz="2100" dirty="0">
                <a:latin typeface="Agency FB" pitchFamily="34" charset="0"/>
              </a:rPr>
              <a:t> </a:t>
            </a:r>
            <a:r>
              <a:rPr lang="it-IT" sz="2100" dirty="0" err="1">
                <a:latin typeface="Agency FB" pitchFamily="34" charset="0"/>
              </a:rPr>
              <a:t>leurs</a:t>
            </a:r>
            <a:r>
              <a:rPr lang="it-IT" sz="2100" dirty="0">
                <a:latin typeface="Agency FB" pitchFamily="34" charset="0"/>
              </a:rPr>
              <a:t> dossiers </a:t>
            </a:r>
            <a:r>
              <a:rPr lang="it-IT" sz="2100" dirty="0" err="1">
                <a:latin typeface="Agency FB" pitchFamily="34" charset="0"/>
              </a:rPr>
              <a:t>personnels</a:t>
            </a:r>
            <a:r>
              <a:rPr lang="it-IT" sz="2100" dirty="0">
                <a:latin typeface="Agency FB" pitchFamily="34" charset="0"/>
              </a:rPr>
              <a:t> et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conserver</a:t>
            </a:r>
            <a:r>
              <a:rPr lang="it-IT" sz="2100" dirty="0">
                <a:latin typeface="Agency FB" pitchFamily="34" charset="0"/>
              </a:rPr>
              <a:t> </a:t>
            </a:r>
            <a:r>
              <a:rPr lang="it-IT" sz="2100" dirty="0" err="1">
                <a:latin typeface="Agency FB" pitchFamily="34" charset="0"/>
              </a:rPr>
              <a:t>dans</a:t>
            </a:r>
            <a:r>
              <a:rPr lang="it-IT" sz="2100" dirty="0">
                <a:latin typeface="Agency FB" pitchFamily="34" charset="0"/>
              </a:rPr>
              <a:t>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casiers.Les</a:t>
            </a:r>
            <a:r>
              <a:rPr lang="it-IT" sz="2100" dirty="0">
                <a:latin typeface="Agency FB" pitchFamily="34" charset="0"/>
              </a:rPr>
              <a:t> </a:t>
            </a:r>
            <a:r>
              <a:rPr lang="it-IT" sz="2100" dirty="0" err="1">
                <a:latin typeface="Agency FB" pitchFamily="34" charset="0"/>
              </a:rPr>
              <a:t>enseignants</a:t>
            </a:r>
            <a:r>
              <a:rPr lang="it-IT" sz="2100" dirty="0">
                <a:latin typeface="Agency FB" pitchFamily="34" charset="0"/>
              </a:rPr>
              <a:t> ne </a:t>
            </a:r>
            <a:r>
              <a:rPr lang="it-IT" sz="2100" dirty="0" err="1">
                <a:latin typeface="Agency FB" pitchFamily="34" charset="0"/>
              </a:rPr>
              <a:t>doivent</a:t>
            </a:r>
            <a:r>
              <a:rPr lang="it-IT" sz="2100" dirty="0">
                <a:latin typeface="Agency FB" pitchFamily="34" charset="0"/>
              </a:rPr>
              <a:t> </a:t>
            </a:r>
            <a:r>
              <a:rPr lang="it-IT" sz="2100" dirty="0" err="1">
                <a:latin typeface="Agency FB" pitchFamily="34" charset="0"/>
              </a:rPr>
              <a:t>pas</a:t>
            </a:r>
            <a:r>
              <a:rPr lang="it-IT" sz="2100" dirty="0">
                <a:latin typeface="Agency FB" pitchFamily="34" charset="0"/>
              </a:rPr>
              <a:t> </a:t>
            </a:r>
            <a:r>
              <a:rPr lang="it-IT" sz="2100" dirty="0" err="1">
                <a:latin typeface="Agency FB" pitchFamily="34" charset="0"/>
              </a:rPr>
              <a:t>utiliser</a:t>
            </a:r>
            <a:r>
              <a:rPr lang="it-IT" sz="2100" dirty="0">
                <a:latin typeface="Agency FB" pitchFamily="34" charset="0"/>
              </a:rPr>
              <a:t> le </a:t>
            </a:r>
            <a:r>
              <a:rPr lang="it-IT" sz="2100" dirty="0" err="1">
                <a:latin typeface="Agency FB" pitchFamily="34" charset="0"/>
              </a:rPr>
              <a:t>télèfhone</a:t>
            </a:r>
            <a:r>
              <a:rPr lang="it-IT" sz="2100" dirty="0">
                <a:latin typeface="Agency FB" pitchFamily="34" charset="0"/>
              </a:rPr>
              <a:t> pendant </a:t>
            </a:r>
            <a:r>
              <a:rPr lang="it-IT" sz="2100" dirty="0" err="1">
                <a:latin typeface="Agency FB" pitchFamily="34" charset="0"/>
              </a:rPr>
              <a:t>les</a:t>
            </a:r>
            <a:r>
              <a:rPr lang="it-IT" sz="2100" dirty="0">
                <a:latin typeface="Agency FB" pitchFamily="34" charset="0"/>
              </a:rPr>
              <a:t> </a:t>
            </a:r>
            <a:r>
              <a:rPr lang="it-IT" sz="2100" dirty="0" err="1">
                <a:latin typeface="Agency FB" pitchFamily="34" charset="0"/>
              </a:rPr>
              <a:t>cours</a:t>
            </a:r>
            <a:r>
              <a:rPr lang="it-IT" sz="2100" dirty="0">
                <a:latin typeface="Agency FB" pitchFamily="34" charset="0"/>
              </a:rPr>
              <a:t> mais </a:t>
            </a:r>
            <a:r>
              <a:rPr lang="it-IT" sz="2100" dirty="0" err="1">
                <a:latin typeface="Agency FB" pitchFamily="34" charset="0"/>
              </a:rPr>
              <a:t>seulement</a:t>
            </a:r>
            <a:r>
              <a:rPr lang="it-IT" sz="2100" dirty="0">
                <a:latin typeface="Agency FB" pitchFamily="34" charset="0"/>
              </a:rPr>
              <a:t> pendant </a:t>
            </a:r>
            <a:r>
              <a:rPr lang="it-IT" sz="2100" dirty="0" err="1">
                <a:latin typeface="Agency FB" pitchFamily="34" charset="0"/>
              </a:rPr>
              <a:t>trois</a:t>
            </a:r>
            <a:r>
              <a:rPr lang="it-IT" sz="2100" dirty="0">
                <a:latin typeface="Agency FB" pitchFamily="34" charset="0"/>
              </a:rPr>
              <a:t> jours </a:t>
            </a:r>
            <a:r>
              <a:rPr lang="it-IT" sz="2100" dirty="0" err="1">
                <a:latin typeface="Agency FB" pitchFamily="34" charset="0"/>
              </a:rPr>
              <a:t>ouvrables.Ils</a:t>
            </a:r>
            <a:r>
              <a:rPr lang="it-IT" sz="2100" dirty="0">
                <a:latin typeface="Agency FB" pitchFamily="34" charset="0"/>
              </a:rPr>
              <a:t> </a:t>
            </a:r>
            <a:r>
              <a:rPr lang="it-IT" sz="2100" dirty="0" err="1">
                <a:latin typeface="Agency FB" pitchFamily="34" charset="0"/>
              </a:rPr>
              <a:t>doivent</a:t>
            </a:r>
            <a:r>
              <a:rPr lang="it-IT" sz="2100" dirty="0">
                <a:latin typeface="Agency FB" pitchFamily="34" charset="0"/>
              </a:rPr>
              <a:t> </a:t>
            </a:r>
            <a:r>
              <a:rPr lang="it-IT" sz="2100" dirty="0" err="1">
                <a:latin typeface="Agency FB" pitchFamily="34" charset="0"/>
              </a:rPr>
              <a:t>surveiller</a:t>
            </a:r>
            <a:r>
              <a:rPr lang="it-IT" sz="2100" dirty="0">
                <a:latin typeface="Agency FB" pitchFamily="34" charset="0"/>
              </a:rPr>
              <a:t> le </a:t>
            </a:r>
            <a:r>
              <a:rPr lang="it-IT" sz="2100" dirty="0" err="1">
                <a:latin typeface="Agency FB" pitchFamily="34" charset="0"/>
              </a:rPr>
              <a:t>comportement</a:t>
            </a:r>
            <a:r>
              <a:rPr lang="it-IT" sz="2100" dirty="0">
                <a:latin typeface="Agency FB" pitchFamily="34" charset="0"/>
              </a:rPr>
              <a:t> </a:t>
            </a:r>
            <a:r>
              <a:rPr lang="it-IT" sz="2100" dirty="0" err="1">
                <a:latin typeface="Agency FB" pitchFamily="34" charset="0"/>
              </a:rPr>
              <a:t>des</a:t>
            </a:r>
            <a:r>
              <a:rPr lang="it-IT" sz="2100" dirty="0">
                <a:latin typeface="Agency FB" pitchFamily="34" charset="0"/>
              </a:rPr>
              <a:t> </a:t>
            </a:r>
            <a:r>
              <a:rPr lang="it-IT" sz="2100" dirty="0" err="1">
                <a:latin typeface="Agency FB" pitchFamily="34" charset="0"/>
              </a:rPr>
              <a:t>élèves</a:t>
            </a:r>
            <a:r>
              <a:rPr lang="it-IT" sz="2100" dirty="0">
                <a:latin typeface="Agency FB" pitchFamily="34" charset="0"/>
              </a:rPr>
              <a:t>.</a:t>
            </a:r>
          </a:p>
        </p:txBody>
      </p:sp>
      <p:sp>
        <p:nvSpPr>
          <p:cNvPr id="15362" name="AutoShape 2" descr="Formare gli insegnanti del futu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mbria"/>
              <a:ea typeface="+mn-ea"/>
              <a:cs typeface="+mn-cs"/>
            </a:endParaRPr>
          </a:p>
        </p:txBody>
      </p:sp>
      <p:sp>
        <p:nvSpPr>
          <p:cNvPr id="15364" name="AutoShape 4" descr="Formare gli insegnanti del futu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mbria"/>
              <a:ea typeface="+mn-ea"/>
              <a:cs typeface="+mn-cs"/>
            </a:endParaRPr>
          </a:p>
        </p:txBody>
      </p:sp>
      <p:sp>
        <p:nvSpPr>
          <p:cNvPr id="15366" name="AutoShape 6" descr="Formare gli insegnanti del futu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mbria"/>
              <a:ea typeface="+mn-ea"/>
              <a:cs typeface="+mn-cs"/>
            </a:endParaRPr>
          </a:p>
        </p:txBody>
      </p:sp>
      <p:sp>
        <p:nvSpPr>
          <p:cNvPr id="15368" name="AutoShape 8" descr="Formazione Docenti - Riflessione in azione con i docenti | Time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mbria"/>
              <a:ea typeface="+mn-ea"/>
              <a:cs typeface="+mn-cs"/>
            </a:endParaRPr>
          </a:p>
        </p:txBody>
      </p:sp>
      <p:sp>
        <p:nvSpPr>
          <p:cNvPr id="15370" name="AutoShape 10" descr="Formazione Docenti - Riflessione in azione con i docenti | Time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429226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A9E2B777-8FD3-8F2F-BA95-AF2466F39472}"/>
              </a:ext>
            </a:extLst>
          </p:cNvPr>
          <p:cNvSpPr>
            <a:spLocks noGrp="1"/>
          </p:cNvSpPr>
          <p:nvPr>
            <p:ph idx="1"/>
          </p:nvPr>
        </p:nvSpPr>
        <p:spPr>
          <a:xfrm>
            <a:off x="-2" y="0"/>
            <a:ext cx="12192002" cy="5747658"/>
          </a:xfrm>
        </p:spPr>
        <p:txBody>
          <a:bodyPr>
            <a:normAutofit/>
          </a:bodyPr>
          <a:lstStyle/>
          <a:p>
            <a:pPr marL="0" indent="0">
              <a:buNone/>
            </a:pPr>
            <a:r>
              <a:rPr lang="it-IT" dirty="0">
                <a:solidFill>
                  <a:srgbClr val="FF0000"/>
                </a:solidFill>
                <a:latin typeface="Algerian" pitchFamily="82" charset="0"/>
              </a:rPr>
              <a:t>ATICLE 9- LE PERSONNEL DE L’ATA</a:t>
            </a:r>
          </a:p>
          <a:p>
            <a:pPr marL="0" indent="0">
              <a:buNone/>
            </a:pPr>
            <a:r>
              <a:rPr lang="it-IT" sz="2800" dirty="0">
                <a:latin typeface="Agency FB" pitchFamily="34" charset="0"/>
              </a:rPr>
              <a:t>Le </a:t>
            </a:r>
            <a:r>
              <a:rPr lang="it-IT" sz="2800" dirty="0" err="1">
                <a:latin typeface="Agency FB" pitchFamily="34" charset="0"/>
              </a:rPr>
              <a:t>personnel</a:t>
            </a:r>
            <a:r>
              <a:rPr lang="it-IT" sz="2800" dirty="0">
                <a:latin typeface="Agency FB" pitchFamily="34" charset="0"/>
              </a:rPr>
              <a:t> de l’ATA </a:t>
            </a:r>
            <a:r>
              <a:rPr lang="it-IT" sz="2800" dirty="0" err="1">
                <a:latin typeface="Agency FB" pitchFamily="34" charset="0"/>
              </a:rPr>
              <a:t>exerce</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fonctions</a:t>
            </a:r>
            <a:r>
              <a:rPr lang="it-IT" sz="2800" dirty="0">
                <a:latin typeface="Agency FB" pitchFamily="34" charset="0"/>
              </a:rPr>
              <a:t> </a:t>
            </a:r>
            <a:r>
              <a:rPr lang="it-IT" sz="2800" dirty="0" err="1">
                <a:latin typeface="Agency FB" pitchFamily="34" charset="0"/>
              </a:rPr>
              <a:t>administratives,comptables</a:t>
            </a:r>
            <a:r>
              <a:rPr lang="it-IT" sz="2800" dirty="0">
                <a:latin typeface="Agency FB" pitchFamily="34" charset="0"/>
              </a:rPr>
              <a:t> et de </a:t>
            </a:r>
            <a:r>
              <a:rPr lang="it-IT" sz="2800" dirty="0" err="1">
                <a:latin typeface="Agency FB" pitchFamily="34" charset="0"/>
              </a:rPr>
              <a:t>supervision.Les</a:t>
            </a:r>
            <a:r>
              <a:rPr lang="it-IT" sz="2800" dirty="0">
                <a:latin typeface="Agency FB" pitchFamily="34" charset="0"/>
              </a:rPr>
              <a:t> </a:t>
            </a:r>
            <a:r>
              <a:rPr lang="it-IT" sz="2800" dirty="0" err="1">
                <a:latin typeface="Agency FB" pitchFamily="34" charset="0"/>
              </a:rPr>
              <a:t>guichets</a:t>
            </a:r>
            <a:r>
              <a:rPr lang="it-IT" sz="2800" dirty="0">
                <a:latin typeface="Agency FB" pitchFamily="34" charset="0"/>
              </a:rPr>
              <a:t> </a:t>
            </a:r>
            <a:r>
              <a:rPr lang="it-IT" sz="2800" dirty="0" err="1">
                <a:latin typeface="Agency FB" pitchFamily="34" charset="0"/>
              </a:rPr>
              <a:t>du</a:t>
            </a:r>
            <a:r>
              <a:rPr lang="it-IT" sz="2800" dirty="0">
                <a:latin typeface="Agency FB" pitchFamily="34" charset="0"/>
              </a:rPr>
              <a:t> </a:t>
            </a:r>
            <a:r>
              <a:rPr lang="it-IT" sz="2800" dirty="0" err="1">
                <a:latin typeface="Agency FB" pitchFamily="34" charset="0"/>
              </a:rPr>
              <a:t>secrétariat</a:t>
            </a:r>
            <a:r>
              <a:rPr lang="it-IT" sz="2800" dirty="0">
                <a:latin typeface="Agency FB" pitchFamily="34" charset="0"/>
              </a:rPr>
              <a:t> </a:t>
            </a:r>
            <a:r>
              <a:rPr lang="it-IT" sz="2800" dirty="0" err="1">
                <a:latin typeface="Agency FB" pitchFamily="34" charset="0"/>
              </a:rPr>
              <a:t>sont</a:t>
            </a:r>
            <a:r>
              <a:rPr lang="it-IT" sz="2800" dirty="0">
                <a:latin typeface="Agency FB" pitchFamily="34" charset="0"/>
              </a:rPr>
              <a:t> </a:t>
            </a:r>
            <a:r>
              <a:rPr lang="it-IT" sz="2800" dirty="0" err="1">
                <a:latin typeface="Agency FB" pitchFamily="34" charset="0"/>
              </a:rPr>
              <a:t>ouverts</a:t>
            </a:r>
            <a:r>
              <a:rPr lang="it-IT" sz="2800" dirty="0">
                <a:latin typeface="Agency FB" pitchFamily="34" charset="0"/>
              </a:rPr>
              <a:t> </a:t>
            </a:r>
            <a:r>
              <a:rPr lang="it-IT" sz="2800" dirty="0" err="1">
                <a:latin typeface="Agency FB" pitchFamily="34" charset="0"/>
              </a:rPr>
              <a:t>aux</a:t>
            </a:r>
            <a:r>
              <a:rPr lang="it-IT" sz="2800" dirty="0">
                <a:latin typeface="Agency FB" pitchFamily="34" charset="0"/>
              </a:rPr>
              <a:t> jours et </a:t>
            </a:r>
            <a:r>
              <a:rPr lang="it-IT" sz="2800" dirty="0" err="1">
                <a:latin typeface="Agency FB" pitchFamily="34" charset="0"/>
              </a:rPr>
              <a:t>heures</a:t>
            </a:r>
            <a:r>
              <a:rPr lang="it-IT" sz="2800" dirty="0">
                <a:latin typeface="Agency FB" pitchFamily="34" charset="0"/>
              </a:rPr>
              <a:t> </a:t>
            </a:r>
            <a:r>
              <a:rPr lang="it-IT" sz="2800" dirty="0" err="1">
                <a:latin typeface="Agency FB" pitchFamily="34" charset="0"/>
              </a:rPr>
              <a:t>établis.Les</a:t>
            </a:r>
            <a:r>
              <a:rPr lang="it-IT" sz="2800" dirty="0">
                <a:latin typeface="Agency FB" pitchFamily="34" charset="0"/>
              </a:rPr>
              <a:t> </a:t>
            </a:r>
            <a:r>
              <a:rPr lang="it-IT" sz="2800" dirty="0" err="1">
                <a:latin typeface="Agency FB" pitchFamily="34" charset="0"/>
              </a:rPr>
              <a:t>collaborateurs</a:t>
            </a:r>
            <a:r>
              <a:rPr lang="it-IT" sz="2800" dirty="0">
                <a:latin typeface="Agency FB" pitchFamily="34" charset="0"/>
              </a:rPr>
              <a:t> de l’école </a:t>
            </a:r>
            <a:r>
              <a:rPr lang="it-IT" sz="2800" dirty="0" err="1">
                <a:latin typeface="Agency FB" pitchFamily="34" charset="0"/>
              </a:rPr>
              <a:t>sont</a:t>
            </a:r>
            <a:r>
              <a:rPr lang="it-IT" sz="2800" dirty="0">
                <a:latin typeface="Agency FB" pitchFamily="34" charset="0"/>
              </a:rPr>
              <a:t> </a:t>
            </a:r>
            <a:r>
              <a:rPr lang="it-IT" sz="2800" dirty="0" err="1">
                <a:latin typeface="Agency FB" pitchFamily="34" charset="0"/>
              </a:rPr>
              <a:t>tenus</a:t>
            </a:r>
            <a:r>
              <a:rPr lang="it-IT" sz="2800" dirty="0">
                <a:latin typeface="Agency FB" pitchFamily="34" charset="0"/>
              </a:rPr>
              <a:t> de </a:t>
            </a:r>
            <a:r>
              <a:rPr lang="it-IT" sz="2800" dirty="0" err="1">
                <a:latin typeface="Agency FB" pitchFamily="34" charset="0"/>
              </a:rPr>
              <a:t>travailler</a:t>
            </a:r>
            <a:r>
              <a:rPr lang="it-IT" sz="2800" dirty="0">
                <a:latin typeface="Agency FB" pitchFamily="34" charset="0"/>
              </a:rPr>
              <a:t> </a:t>
            </a:r>
            <a:r>
              <a:rPr lang="it-IT" sz="2800" dirty="0" err="1">
                <a:latin typeface="Agency FB" pitchFamily="34" charset="0"/>
              </a:rPr>
              <a:t>dans</a:t>
            </a:r>
            <a:r>
              <a:rPr lang="it-IT" sz="2800" dirty="0">
                <a:latin typeface="Agency FB" pitchFamily="34" charset="0"/>
              </a:rPr>
              <a:t> la zone </a:t>
            </a:r>
            <a:r>
              <a:rPr lang="it-IT" sz="2800" dirty="0" err="1">
                <a:latin typeface="Agency FB" pitchFamily="34" charset="0"/>
              </a:rPr>
              <a:t>concernée</a:t>
            </a:r>
            <a:r>
              <a:rPr lang="it-IT" sz="2800" dirty="0">
                <a:latin typeface="Agency FB" pitchFamily="34" charset="0"/>
              </a:rPr>
              <a:t> et </a:t>
            </a:r>
            <a:r>
              <a:rPr lang="it-IT" sz="2800" dirty="0" err="1">
                <a:latin typeface="Agency FB" pitchFamily="34" charset="0"/>
              </a:rPr>
              <a:t>doivent</a:t>
            </a:r>
            <a:r>
              <a:rPr lang="it-IT" sz="2800" dirty="0">
                <a:latin typeface="Agency FB" pitchFamily="34" charset="0"/>
              </a:rPr>
              <a:t> </a:t>
            </a:r>
            <a:r>
              <a:rPr lang="it-IT" sz="2800" dirty="0" err="1">
                <a:latin typeface="Agency FB" pitchFamily="34" charset="0"/>
              </a:rPr>
              <a:t>conna</a:t>
            </a:r>
            <a:r>
              <a:rPr lang="it-IT" sz="2800" b="0" i="0" dirty="0" err="1">
                <a:effectLst/>
                <a:latin typeface="Agency FB" pitchFamily="34" charset="0"/>
              </a:rPr>
              <a:t>ître</a:t>
            </a:r>
            <a:r>
              <a:rPr lang="it-IT" sz="2800" b="0" i="0" dirty="0">
                <a:effectLst/>
                <a:latin typeface="Agency FB" pitchFamily="34" charset="0"/>
              </a:rPr>
              <a:t> le plan d’</a:t>
            </a:r>
            <a:r>
              <a:rPr lang="it-IT" sz="2800" b="0" i="0" dirty="0" err="1">
                <a:effectLst/>
                <a:latin typeface="Agency FB" pitchFamily="34" charset="0"/>
              </a:rPr>
              <a:t>evacuation</a:t>
            </a:r>
            <a:r>
              <a:rPr lang="it-IT" sz="2800" b="0" i="0" dirty="0">
                <a:effectLst/>
                <a:latin typeface="Agency FB" pitchFamily="34" charset="0"/>
              </a:rPr>
              <a:t> et </a:t>
            </a:r>
            <a:r>
              <a:rPr lang="it-IT" sz="2800" b="0" i="0" dirty="0" err="1">
                <a:effectLst/>
                <a:latin typeface="Agency FB" pitchFamily="34" charset="0"/>
              </a:rPr>
              <a:t>accepter</a:t>
            </a:r>
            <a:r>
              <a:rPr lang="it-IT" sz="2800" b="0" i="0" dirty="0">
                <a:effectLst/>
                <a:latin typeface="Agency FB" pitchFamily="34" charset="0"/>
              </a:rPr>
              <a:t> l’</a:t>
            </a:r>
            <a:r>
              <a:rPr lang="it-IT" sz="2800" b="0" i="0" dirty="0" err="1">
                <a:effectLst/>
                <a:latin typeface="Agency FB" pitchFamily="34" charset="0"/>
              </a:rPr>
              <a:t>efficacité</a:t>
            </a:r>
            <a:r>
              <a:rPr lang="it-IT" sz="2800" b="0" i="0" dirty="0">
                <a:effectLst/>
                <a:latin typeface="Agency FB" pitchFamily="34" charset="0"/>
              </a:rPr>
              <a:t> </a:t>
            </a:r>
            <a:r>
              <a:rPr lang="it-IT" sz="2800" b="0" i="0" dirty="0" err="1">
                <a:effectLst/>
                <a:latin typeface="Agency FB" pitchFamily="34" charset="0"/>
              </a:rPr>
              <a:t>des</a:t>
            </a:r>
            <a:r>
              <a:rPr lang="it-IT" sz="2800" b="0" i="0" dirty="0">
                <a:effectLst/>
                <a:latin typeface="Agency FB" pitchFamily="34" charset="0"/>
              </a:rPr>
              <a:t> </a:t>
            </a:r>
            <a:r>
              <a:rPr lang="it-IT" sz="2800" b="0" i="0" dirty="0" err="1">
                <a:effectLst/>
                <a:latin typeface="Agency FB" pitchFamily="34" charset="0"/>
              </a:rPr>
              <a:t>dispositifs</a:t>
            </a:r>
            <a:r>
              <a:rPr lang="it-IT" sz="2800" b="0" i="0" dirty="0">
                <a:effectLst/>
                <a:latin typeface="Agency FB" pitchFamily="34" charset="0"/>
              </a:rPr>
              <a:t> de </a:t>
            </a:r>
            <a:r>
              <a:rPr lang="it-IT" sz="2800" b="0" i="0" dirty="0" err="1">
                <a:effectLst/>
                <a:latin typeface="Agency FB" pitchFamily="34" charset="0"/>
              </a:rPr>
              <a:t>sécurité.Les</a:t>
            </a:r>
            <a:r>
              <a:rPr lang="it-IT" sz="2800" b="0" i="0" dirty="0">
                <a:effectLst/>
                <a:latin typeface="Agency FB" pitchFamily="34" charset="0"/>
              </a:rPr>
              <a:t> </a:t>
            </a:r>
            <a:r>
              <a:rPr lang="it-IT" sz="2800" b="0" i="0" dirty="0" err="1">
                <a:effectLst/>
                <a:latin typeface="Agency FB" pitchFamily="34" charset="0"/>
              </a:rPr>
              <a:t>collaborateurs</a:t>
            </a:r>
            <a:r>
              <a:rPr lang="it-IT" sz="2800" b="0" i="0" dirty="0">
                <a:effectLst/>
                <a:latin typeface="Agency FB" pitchFamily="34" charset="0"/>
              </a:rPr>
              <a:t> de l’école </a:t>
            </a:r>
            <a:r>
              <a:rPr lang="it-IT" sz="2800" b="0" i="0" dirty="0" err="1">
                <a:effectLst/>
                <a:latin typeface="Agency FB" pitchFamily="34" charset="0"/>
              </a:rPr>
              <a:t>collaborent</a:t>
            </a:r>
            <a:r>
              <a:rPr lang="it-IT" sz="2800" b="0" i="0" dirty="0">
                <a:effectLst/>
                <a:latin typeface="Agency FB" pitchFamily="34" charset="0"/>
              </a:rPr>
              <a:t> </a:t>
            </a:r>
            <a:r>
              <a:rPr lang="it-IT" sz="2800" b="0" i="0" dirty="0" err="1">
                <a:effectLst/>
                <a:latin typeface="Agency FB" pitchFamily="34" charset="0"/>
              </a:rPr>
              <a:t>au</a:t>
            </a:r>
            <a:r>
              <a:rPr lang="it-IT" sz="2800" b="0" i="0" dirty="0">
                <a:effectLst/>
                <a:latin typeface="Agency FB" pitchFamily="34" charset="0"/>
              </a:rPr>
              <a:t> </a:t>
            </a:r>
            <a:r>
              <a:rPr lang="it-IT" sz="2800" b="0" i="0" dirty="0" err="1">
                <a:effectLst/>
                <a:latin typeface="Agency FB" pitchFamily="34" charset="0"/>
              </a:rPr>
              <a:t>fonctionnement</a:t>
            </a:r>
            <a:r>
              <a:rPr lang="it-IT" sz="2800" b="0" i="0" dirty="0">
                <a:effectLst/>
                <a:latin typeface="Agency FB" pitchFamily="34" charset="0"/>
              </a:rPr>
              <a:t> </a:t>
            </a:r>
            <a:r>
              <a:rPr lang="it-IT" sz="2800" b="0" i="0" dirty="0" err="1">
                <a:effectLst/>
                <a:latin typeface="Agency FB" pitchFamily="34" charset="0"/>
              </a:rPr>
              <a:t>didactique</a:t>
            </a:r>
            <a:r>
              <a:rPr lang="it-IT" sz="2800" dirty="0" err="1">
                <a:latin typeface="Agency FB" pitchFamily="34" charset="0"/>
              </a:rPr>
              <a:t>-formatif,ils</a:t>
            </a:r>
            <a:r>
              <a:rPr lang="it-IT" sz="2800" dirty="0">
                <a:latin typeface="Agency FB" pitchFamily="34" charset="0"/>
              </a:rPr>
              <a:t> </a:t>
            </a:r>
            <a:r>
              <a:rPr lang="it-IT" sz="2800" dirty="0" err="1">
                <a:latin typeface="Agency FB" pitchFamily="34" charset="0"/>
              </a:rPr>
              <a:t>surveillent</a:t>
            </a:r>
            <a:r>
              <a:rPr lang="it-IT" sz="2800" dirty="0">
                <a:latin typeface="Agency FB" pitchFamily="34" charset="0"/>
              </a:rPr>
              <a:t> l’entrée et la </a:t>
            </a:r>
            <a:r>
              <a:rPr lang="it-IT" sz="2800" dirty="0" err="1">
                <a:latin typeface="Agency FB" pitchFamily="34" charset="0"/>
              </a:rPr>
              <a:t>sortié</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étudiants</a:t>
            </a:r>
            <a:r>
              <a:rPr lang="it-IT" sz="2800" dirty="0">
                <a:latin typeface="Agency FB" pitchFamily="34" charset="0"/>
              </a:rPr>
              <a:t> de l’institut et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classes.Ils</a:t>
            </a:r>
            <a:r>
              <a:rPr lang="it-IT" sz="2800" dirty="0">
                <a:latin typeface="Agency FB" pitchFamily="34" charset="0"/>
              </a:rPr>
              <a:t> </a:t>
            </a:r>
            <a:r>
              <a:rPr lang="it-IT" sz="2800" dirty="0" err="1">
                <a:latin typeface="Agency FB" pitchFamily="34" charset="0"/>
              </a:rPr>
              <a:t>assurent</a:t>
            </a:r>
            <a:r>
              <a:rPr lang="it-IT" sz="2800" dirty="0">
                <a:latin typeface="Agency FB" pitchFamily="34" charset="0"/>
              </a:rPr>
              <a:t> le salme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couloirs,accuillent</a:t>
            </a:r>
            <a:r>
              <a:rPr lang="it-IT" sz="2800" dirty="0">
                <a:latin typeface="Agency FB" pitchFamily="34" charset="0"/>
              </a:rPr>
              <a: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parents</a:t>
            </a:r>
            <a:r>
              <a:rPr lang="it-IT" sz="2800" dirty="0">
                <a:latin typeface="Agency FB" pitchFamily="34" charset="0"/>
              </a:rPr>
              <a:t> et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visiteurs</a:t>
            </a:r>
            <a:r>
              <a:rPr lang="it-IT" sz="2800" dirty="0">
                <a:latin typeface="Agency FB" pitchFamily="34" charset="0"/>
              </a:rPr>
              <a:t> et </a:t>
            </a:r>
            <a:r>
              <a:rPr lang="it-IT" sz="2800" dirty="0" err="1">
                <a:latin typeface="Agency FB" pitchFamily="34" charset="0"/>
              </a:rPr>
              <a:t>penseignent,emp</a:t>
            </a:r>
            <a:r>
              <a:rPr lang="it-IT" sz="2800" b="0" i="0" dirty="0" err="1">
                <a:effectLst/>
                <a:latin typeface="Agency FB" pitchFamily="34" charset="0"/>
              </a:rPr>
              <a:t>êchents</a:t>
            </a:r>
            <a:r>
              <a:rPr lang="it-IT" sz="2800" b="0" i="0" dirty="0">
                <a:effectLst/>
                <a:latin typeface="Agency FB" pitchFamily="34" charset="0"/>
              </a:rPr>
              <a:t> </a:t>
            </a:r>
            <a:r>
              <a:rPr lang="it-IT" sz="2800" b="0" i="0" dirty="0" err="1">
                <a:effectLst/>
                <a:latin typeface="Agency FB" pitchFamily="34" charset="0"/>
              </a:rPr>
              <a:t>les</a:t>
            </a:r>
            <a:r>
              <a:rPr lang="it-IT" sz="2800" b="0" i="0" dirty="0">
                <a:effectLst/>
                <a:latin typeface="Agency FB" pitchFamily="34" charset="0"/>
              </a:rPr>
              <a:t> </a:t>
            </a:r>
            <a:r>
              <a:rPr lang="it-IT" sz="2800" b="0" i="0" dirty="0" err="1">
                <a:effectLst/>
                <a:latin typeface="Agency FB" pitchFamily="34" charset="0"/>
              </a:rPr>
              <a:t>étrangers</a:t>
            </a:r>
            <a:r>
              <a:rPr lang="it-IT" sz="2800" b="0" i="0" dirty="0">
                <a:effectLst/>
                <a:latin typeface="Agency FB" pitchFamily="34" charset="0"/>
              </a:rPr>
              <a:t> non </a:t>
            </a:r>
            <a:r>
              <a:rPr lang="it-IT" sz="2800" b="0" i="0" dirty="0" err="1">
                <a:effectLst/>
                <a:latin typeface="Agency FB" pitchFamily="34" charset="0"/>
              </a:rPr>
              <a:t>autorisés</a:t>
            </a:r>
            <a:r>
              <a:rPr lang="it-IT" sz="2800" b="0" i="0" dirty="0">
                <a:effectLst/>
                <a:latin typeface="Agency FB" pitchFamily="34" charset="0"/>
              </a:rPr>
              <a:t> de </a:t>
            </a:r>
            <a:r>
              <a:rPr lang="it-IT" sz="2800" b="0" i="0" dirty="0" err="1">
                <a:effectLst/>
                <a:latin typeface="Agency FB" pitchFamily="34" charset="0"/>
              </a:rPr>
              <a:t>circuler</a:t>
            </a:r>
            <a:r>
              <a:rPr lang="it-IT" sz="2800" b="0" i="0" dirty="0">
                <a:effectLst/>
                <a:latin typeface="Agency FB" pitchFamily="34" charset="0"/>
              </a:rPr>
              <a:t> </a:t>
            </a:r>
            <a:r>
              <a:rPr lang="it-IT" sz="2800" b="0" i="0" dirty="0" err="1">
                <a:effectLst/>
                <a:latin typeface="Agency FB" pitchFamily="34" charset="0"/>
              </a:rPr>
              <a:t>dans</a:t>
            </a:r>
            <a:r>
              <a:rPr lang="it-IT" sz="2800" b="0" i="0" dirty="0">
                <a:effectLst/>
                <a:latin typeface="Agency FB" pitchFamily="34" charset="0"/>
              </a:rPr>
              <a:t> l’institut et à la fin </a:t>
            </a:r>
            <a:r>
              <a:rPr lang="it-IT" sz="2800" b="0" i="0" dirty="0" err="1">
                <a:effectLst/>
                <a:latin typeface="Agency FB" pitchFamily="34" charset="0"/>
              </a:rPr>
              <a:t>des</a:t>
            </a:r>
            <a:r>
              <a:rPr lang="it-IT" sz="2800" b="0" i="0" dirty="0">
                <a:effectLst/>
                <a:latin typeface="Agency FB" pitchFamily="34" charset="0"/>
              </a:rPr>
              <a:t> </a:t>
            </a:r>
            <a:r>
              <a:rPr lang="it-IT" sz="2800" b="0" i="0" dirty="0" err="1">
                <a:effectLst/>
                <a:latin typeface="Agency FB" pitchFamily="34" charset="0"/>
              </a:rPr>
              <a:t>cours</a:t>
            </a:r>
            <a:r>
              <a:rPr lang="it-IT" sz="2800" b="0" i="0" dirty="0">
                <a:effectLst/>
                <a:latin typeface="Agency FB" pitchFamily="34" charset="0"/>
              </a:rPr>
              <a:t> </a:t>
            </a:r>
            <a:r>
              <a:rPr lang="it-IT" sz="2800" b="0" i="0" dirty="0" err="1">
                <a:effectLst/>
                <a:latin typeface="Agency FB" pitchFamily="34" charset="0"/>
              </a:rPr>
              <a:t>ils</a:t>
            </a:r>
            <a:r>
              <a:rPr lang="it-IT" sz="2800" b="0" i="0" dirty="0">
                <a:effectLst/>
                <a:latin typeface="Agency FB" pitchFamily="34" charset="0"/>
              </a:rPr>
              <a:t> </a:t>
            </a:r>
            <a:r>
              <a:rPr lang="it-IT" sz="2800" b="0" i="0" dirty="0" err="1">
                <a:effectLst/>
                <a:latin typeface="Agency FB" pitchFamily="34" charset="0"/>
              </a:rPr>
              <a:t>nettoient</a:t>
            </a:r>
            <a:r>
              <a:rPr lang="it-IT" sz="2800" b="0" i="0" dirty="0">
                <a:effectLst/>
                <a:latin typeface="Agency FB" pitchFamily="34" charset="0"/>
              </a:rPr>
              <a:t> </a:t>
            </a:r>
            <a:r>
              <a:rPr lang="it-IT" sz="2800" b="0" i="0" dirty="0" err="1">
                <a:effectLst/>
                <a:latin typeface="Agency FB" pitchFamily="34" charset="0"/>
              </a:rPr>
              <a:t>les</a:t>
            </a:r>
            <a:r>
              <a:rPr lang="it-IT" sz="2800" b="0" i="0" dirty="0">
                <a:effectLst/>
                <a:latin typeface="Agency FB" pitchFamily="34" charset="0"/>
              </a:rPr>
              <a:t> </a:t>
            </a:r>
            <a:r>
              <a:rPr lang="it-IT" sz="2800" b="0" i="0" dirty="0" err="1">
                <a:effectLst/>
                <a:latin typeface="Agency FB" pitchFamily="34" charset="0"/>
              </a:rPr>
              <a:t>salles</a:t>
            </a:r>
            <a:r>
              <a:rPr lang="it-IT" sz="2800" b="0" i="0" dirty="0">
                <a:effectLst/>
                <a:latin typeface="Agency FB" pitchFamily="34" charset="0"/>
              </a:rPr>
              <a:t> de classe et </a:t>
            </a:r>
            <a:r>
              <a:rPr lang="it-IT" sz="2800" b="0" i="0" dirty="0" err="1">
                <a:effectLst/>
                <a:latin typeface="Agency FB" pitchFamily="34" charset="0"/>
              </a:rPr>
              <a:t>les</a:t>
            </a:r>
            <a:r>
              <a:rPr lang="it-IT" sz="2800" b="0" i="0" dirty="0">
                <a:effectLst/>
                <a:latin typeface="Agency FB" pitchFamily="34" charset="0"/>
              </a:rPr>
              <a:t> </a:t>
            </a:r>
            <a:r>
              <a:rPr lang="it-IT" sz="2800" b="0" i="0" dirty="0" err="1">
                <a:effectLst/>
                <a:latin typeface="Agency FB" pitchFamily="34" charset="0"/>
              </a:rPr>
              <a:t>différents</a:t>
            </a:r>
            <a:r>
              <a:rPr lang="it-IT" sz="2800" b="0" i="0" dirty="0">
                <a:effectLst/>
                <a:latin typeface="Agency FB" pitchFamily="34" charset="0"/>
              </a:rPr>
              <a:t> </a:t>
            </a:r>
            <a:r>
              <a:rPr lang="it-IT" sz="2800" b="0" i="0" dirty="0" err="1">
                <a:effectLst/>
                <a:latin typeface="Agency FB" pitchFamily="34" charset="0"/>
              </a:rPr>
              <a:t>espaces</a:t>
            </a:r>
            <a:r>
              <a:rPr lang="it-IT" sz="2800" b="0" i="0" dirty="0">
                <a:effectLst/>
                <a:latin typeface="Agency FB" pitchFamily="34" charset="0"/>
              </a:rPr>
              <a:t> de l’institut.</a:t>
            </a:r>
            <a:endParaRPr lang="it-IT" sz="2800" dirty="0">
              <a:latin typeface="Agency FB" pitchFamily="34" charset="0"/>
            </a:endParaRPr>
          </a:p>
        </p:txBody>
      </p:sp>
    </p:spTree>
    <p:extLst>
      <p:ext uri="{BB962C8B-B14F-4D97-AF65-F5344CB8AC3E}">
        <p14:creationId xmlns:p14="http://schemas.microsoft.com/office/powerpoint/2010/main" val="125990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1"/>
            <a:ext cx="9784080" cy="3500846"/>
          </a:xfrm>
        </p:spPr>
        <p:txBody>
          <a:bodyPr rtlCol="0"/>
          <a:lstStyle/>
          <a:p>
            <a:pPr marL="0" indent="0" rtl="0">
              <a:buNone/>
            </a:pPr>
            <a:r>
              <a:rPr lang="it-IT" dirty="0" err="1">
                <a:solidFill>
                  <a:srgbClr val="FF0000"/>
                </a:solidFill>
                <a:latin typeface="Algerian" panose="04020705040A02060702" pitchFamily="82" charset="0"/>
              </a:rPr>
              <a:t>Article</a:t>
            </a:r>
            <a:r>
              <a:rPr lang="it-IT" dirty="0">
                <a:solidFill>
                  <a:srgbClr val="FF0000"/>
                </a:solidFill>
                <a:latin typeface="Algerian" panose="04020705040A02060702" pitchFamily="82" charset="0"/>
              </a:rPr>
              <a:t> 10-Dispositions </a:t>
            </a:r>
            <a:r>
              <a:rPr lang="it-IT" dirty="0" err="1">
                <a:solidFill>
                  <a:srgbClr val="FF0000"/>
                </a:solidFill>
                <a:latin typeface="Algerian" panose="04020705040A02060702" pitchFamily="82" charset="0"/>
              </a:rPr>
              <a:t>générales</a:t>
            </a:r>
            <a:endParaRPr lang="it-IT" dirty="0">
              <a:solidFill>
                <a:srgbClr val="FF0000"/>
              </a:solidFill>
              <a:latin typeface="Algerian" panose="04020705040A02060702" pitchFamily="82" charset="0"/>
            </a:endParaRPr>
          </a:p>
          <a:p>
            <a:pPr marL="0" indent="0" rtl="0">
              <a:buNone/>
            </a:pP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organes</a:t>
            </a:r>
            <a:r>
              <a:rPr lang="it-IT" sz="2800" dirty="0">
                <a:latin typeface="Agency FB" pitchFamily="34" charset="0"/>
              </a:rPr>
              <a:t> </a:t>
            </a:r>
            <a:r>
              <a:rPr lang="it-IT" sz="2800" dirty="0" err="1">
                <a:latin typeface="Agency FB" pitchFamily="34" charset="0"/>
              </a:rPr>
              <a:t>collégials</a:t>
            </a:r>
            <a:r>
              <a:rPr lang="it-IT" sz="2800" dirty="0">
                <a:latin typeface="Agency FB" pitchFamily="34" charset="0"/>
              </a:rPr>
              <a:t> </a:t>
            </a:r>
            <a:r>
              <a:rPr lang="it-IT" sz="2800" dirty="0" err="1">
                <a:latin typeface="Agency FB" pitchFamily="34" charset="0"/>
              </a:rPr>
              <a:t>sont</a:t>
            </a:r>
            <a:r>
              <a:rPr lang="it-IT" sz="2800" dirty="0">
                <a:latin typeface="Agency FB" pitchFamily="34" charset="0"/>
              </a:rPr>
              <a:t> le </a:t>
            </a:r>
            <a:r>
              <a:rPr lang="it-IT" sz="2800" dirty="0" err="1">
                <a:latin typeface="Agency FB" pitchFamily="34" charset="0"/>
              </a:rPr>
              <a:t>lieu</a:t>
            </a:r>
            <a:r>
              <a:rPr lang="it-IT" sz="2800" dirty="0">
                <a:latin typeface="Agency FB" pitchFamily="34" charset="0"/>
              </a:rPr>
              <a:t> de la </a:t>
            </a:r>
            <a:r>
              <a:rPr lang="it-IT" sz="2800" dirty="0" err="1">
                <a:latin typeface="Agency FB" pitchFamily="34" charset="0"/>
              </a:rPr>
              <a:t>participation</a:t>
            </a:r>
            <a:r>
              <a:rPr lang="it-IT" sz="2800" dirty="0">
                <a:latin typeface="Agency FB" pitchFamily="34" charset="0"/>
              </a:rPr>
              <a:t> </a:t>
            </a:r>
            <a:r>
              <a:rPr lang="it-IT" sz="2800" dirty="0" err="1">
                <a:latin typeface="Agency FB" pitchFamily="34" charset="0"/>
              </a:rPr>
              <a:t>démocratique</a:t>
            </a:r>
            <a:r>
              <a:rPr lang="it-IT" sz="2800" dirty="0">
                <a:latin typeface="Agency FB" pitchFamily="34" charset="0"/>
              </a:rPr>
              <a:t> de </a:t>
            </a:r>
            <a:r>
              <a:rPr lang="it-IT" sz="2800" dirty="0" err="1">
                <a:latin typeface="Agency FB" pitchFamily="34" charset="0"/>
              </a:rPr>
              <a:t>toutes</a:t>
            </a:r>
            <a:r>
              <a:rPr lang="it-IT" sz="2800" dirty="0">
                <a:latin typeface="Agency FB" pitchFamily="34" charset="0"/>
              </a:rPr>
              <a: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composantes</a:t>
            </a:r>
            <a:r>
              <a:rPr lang="it-IT" sz="2800" dirty="0">
                <a:latin typeface="Agency FB" pitchFamily="34" charset="0"/>
              </a:rPr>
              <a:t> </a:t>
            </a:r>
            <a:r>
              <a:rPr lang="it-IT" sz="2800" dirty="0" err="1">
                <a:latin typeface="Agency FB" pitchFamily="34" charset="0"/>
              </a:rPr>
              <a:t>scolaires.Ils</a:t>
            </a:r>
            <a:r>
              <a:rPr lang="it-IT" sz="2800" dirty="0">
                <a:latin typeface="Agency FB" pitchFamily="34" charset="0"/>
              </a:rPr>
              <a:t> </a:t>
            </a:r>
            <a:r>
              <a:rPr lang="it-IT" sz="2800" dirty="0" err="1">
                <a:latin typeface="Agency FB" pitchFamily="34" charset="0"/>
              </a:rPr>
              <a:t>définissent</a:t>
            </a:r>
            <a:r>
              <a:rPr lang="it-IT" sz="2800" dirty="0">
                <a:latin typeface="Agency FB" pitchFamily="34" charset="0"/>
              </a:rPr>
              <a: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objectifs</a:t>
            </a:r>
            <a:r>
              <a:rPr lang="it-IT" sz="2800" dirty="0">
                <a:latin typeface="Agency FB" pitchFamily="34" charset="0"/>
              </a:rPr>
              <a:t> et </a:t>
            </a:r>
            <a:r>
              <a:rPr lang="it-IT" sz="2800" dirty="0" err="1">
                <a:latin typeface="Agency FB" pitchFamily="34" charset="0"/>
              </a:rPr>
              <a:t>les</a:t>
            </a:r>
            <a:r>
              <a:rPr lang="it-IT" sz="2800" dirty="0">
                <a:latin typeface="Agency FB" pitchFamily="34" charset="0"/>
              </a:rPr>
              <a:t> </a:t>
            </a:r>
            <a:r>
              <a:rPr lang="it-IT" sz="2800" dirty="0" err="1">
                <a:latin typeface="Agency FB" pitchFamily="34" charset="0"/>
              </a:rPr>
              <a:t>finalités</a:t>
            </a:r>
            <a:r>
              <a:rPr lang="it-IT" sz="2800" dirty="0">
                <a:latin typeface="Agency FB" pitchFamily="34" charset="0"/>
              </a:rPr>
              <a:t> de l’Institution </a:t>
            </a:r>
            <a:r>
              <a:rPr lang="it-IT" sz="2800" dirty="0" err="1">
                <a:latin typeface="Agency FB" pitchFamily="34" charset="0"/>
              </a:rPr>
              <a:t>scolaire.Le</a:t>
            </a:r>
            <a:r>
              <a:rPr lang="it-IT" sz="2800" dirty="0">
                <a:latin typeface="Agency FB" pitchFamily="34" charset="0"/>
              </a:rPr>
              <a:t> </a:t>
            </a:r>
            <a:r>
              <a:rPr lang="it-IT" sz="2800" dirty="0" err="1">
                <a:latin typeface="Agency FB" pitchFamily="34" charset="0"/>
              </a:rPr>
              <a:t>fonctionnement</a:t>
            </a:r>
            <a:r>
              <a:rPr lang="it-IT" sz="2800" dirty="0">
                <a:latin typeface="Agency FB" pitchFamily="34" charset="0"/>
              </a:rPr>
              <a:t> </a:t>
            </a:r>
            <a:r>
              <a:rPr lang="it-IT" sz="2800" dirty="0" err="1">
                <a:latin typeface="Agency FB" pitchFamily="34" charset="0"/>
              </a:rPr>
              <a:t>des</a:t>
            </a:r>
            <a:r>
              <a:rPr lang="it-IT" sz="2800" dirty="0">
                <a:latin typeface="Agency FB" pitchFamily="34" charset="0"/>
              </a:rPr>
              <a:t> </a:t>
            </a:r>
            <a:r>
              <a:rPr lang="it-IT" sz="2800" dirty="0" err="1">
                <a:latin typeface="Agency FB" pitchFamily="34" charset="0"/>
              </a:rPr>
              <a:t>organes</a:t>
            </a:r>
            <a:r>
              <a:rPr lang="it-IT" sz="2800" dirty="0">
                <a:latin typeface="Agency FB" pitchFamily="34" charset="0"/>
              </a:rPr>
              <a:t> </a:t>
            </a:r>
            <a:r>
              <a:rPr lang="it-IT" sz="2800" dirty="0" err="1">
                <a:latin typeface="Agency FB" pitchFamily="34" charset="0"/>
              </a:rPr>
              <a:t>collégials</a:t>
            </a:r>
            <a:r>
              <a:rPr lang="it-IT" sz="2800" dirty="0">
                <a:latin typeface="Agency FB" pitchFamily="34" charset="0"/>
              </a:rPr>
              <a:t> </a:t>
            </a:r>
            <a:r>
              <a:rPr lang="it-IT" sz="2800" dirty="0" err="1">
                <a:latin typeface="Agency FB" pitchFamily="34" charset="0"/>
              </a:rPr>
              <a:t>éduque</a:t>
            </a:r>
            <a:r>
              <a:rPr lang="it-IT" sz="2800" dirty="0">
                <a:latin typeface="Agency FB" pitchFamily="34" charset="0"/>
              </a:rPr>
              <a:t> à la </a:t>
            </a:r>
            <a:r>
              <a:rPr lang="it-IT" sz="2800" dirty="0" err="1">
                <a:latin typeface="Agency FB" pitchFamily="34" charset="0"/>
              </a:rPr>
              <a:t>prise</a:t>
            </a:r>
            <a:r>
              <a:rPr lang="it-IT" sz="2800" dirty="0">
                <a:latin typeface="Agency FB" pitchFamily="34" charset="0"/>
              </a:rPr>
              <a:t> de </a:t>
            </a:r>
            <a:r>
              <a:rPr lang="it-IT" sz="2800" dirty="0" err="1">
                <a:latin typeface="Agency FB" pitchFamily="34" charset="0"/>
              </a:rPr>
              <a:t>responsabilité</a:t>
            </a:r>
            <a:r>
              <a:rPr lang="it-IT" sz="2800" dirty="0">
                <a:latin typeface="Agency FB" pitchFamily="34" charset="0"/>
              </a:rPr>
              <a:t>.</a:t>
            </a:r>
          </a:p>
        </p:txBody>
      </p:sp>
    </p:spTree>
    <p:extLst>
      <p:ext uri="{BB962C8B-B14F-4D97-AF65-F5344CB8AC3E}">
        <p14:creationId xmlns:p14="http://schemas.microsoft.com/office/powerpoint/2010/main" val="188959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Fiori di ciliegio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54_TF03031002_TF03031002.potx" id="{7482D55B-C221-47AB-9C4F-D09FDBA6EB6D}" vid="{DDCD7472-F902-4587-9D05-A469537A187B}"/>
    </a:ext>
  </a:extLst>
</a:theme>
</file>

<file path=ppt/theme/theme4.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2436</Words>
  <Application>Microsoft Office PowerPoint</Application>
  <PresentationFormat>Widescreen</PresentationFormat>
  <Paragraphs>87</Paragraphs>
  <Slides>24</Slides>
  <Notes>7</Notes>
  <HiddenSlides>0</HiddenSlides>
  <MMClips>0</MMClips>
  <ScaleCrop>false</ScaleCrop>
  <HeadingPairs>
    <vt:vector size="6" baseType="variant">
      <vt:variant>
        <vt:lpstr>Caratteri utilizzati</vt:lpstr>
      </vt:variant>
      <vt:variant>
        <vt:i4>13</vt:i4>
      </vt:variant>
      <vt:variant>
        <vt:lpstr>Tema</vt:lpstr>
      </vt:variant>
      <vt:variant>
        <vt:i4>4</vt:i4>
      </vt:variant>
      <vt:variant>
        <vt:lpstr>Titoli diapositive</vt:lpstr>
      </vt:variant>
      <vt:variant>
        <vt:i4>24</vt:i4>
      </vt:variant>
    </vt:vector>
  </HeadingPairs>
  <TitlesOfParts>
    <vt:vector size="41" baseType="lpstr">
      <vt:lpstr>Agency FB</vt:lpstr>
      <vt:lpstr>Algerian</vt:lpstr>
      <vt:lpstr>Arial</vt:lpstr>
      <vt:lpstr>Calibri</vt:lpstr>
      <vt:lpstr>Cambria</vt:lpstr>
      <vt:lpstr>Copperplate Gothic Light</vt:lpstr>
      <vt:lpstr>Elephant Pro</vt:lpstr>
      <vt:lpstr>Garamond</vt:lpstr>
      <vt:lpstr>Gill Sans MT</vt:lpstr>
      <vt:lpstr>MS Shell Dlg 2</vt:lpstr>
      <vt:lpstr>Times New Roman</vt:lpstr>
      <vt:lpstr>Wingdings</vt:lpstr>
      <vt:lpstr>Wingdings 3</vt:lpstr>
      <vt:lpstr>Madison</vt:lpstr>
      <vt:lpstr>Organico</vt:lpstr>
      <vt:lpstr>Fiori di ciliegio 16x9</vt:lpstr>
      <vt:lpstr>Pacco</vt:lpstr>
      <vt:lpstr>CHAPITRE 1 Dispositions générales</vt:lpstr>
      <vt:lpstr>Article 1/2/3</vt:lpstr>
      <vt:lpstr>Chapitre 2 Étudiants</vt:lpstr>
      <vt:lpstr>Article 4/5/6</vt:lpstr>
      <vt:lpstr>Article 7</vt:lpstr>
      <vt:lpstr>REGLEMENTATION DE L’ETABLISSEMENT    CHAPITRE III-IV</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RÈGLEMENT DE L'INSTITUT LE RÈGLEMENT DE L'ÉCOLE</vt:lpstr>
      <vt:lpstr>LE COMITÉ DE PARENTS(CHAPITRE V)</vt:lpstr>
      <vt:lpstr>ATTRIBUTIONS ET ORGANES INSTITUTIONNELS SPéCIAUX (CHAPITRE VI)</vt:lpstr>
      <vt:lpstr>ATTRIBUTIONS ET ORGANES INSTITUTIONNELS SPéCIAUX  (CHAPITRE VI)</vt:lpstr>
      <vt:lpstr>Presentazione standard di PowerPoint</vt:lpstr>
      <vt:lpstr>ART. 7</vt:lpstr>
      <vt:lpstr>Presentazione standard di PowerPoint</vt:lpstr>
      <vt:lpstr>Presentazione standard di PowerPoint</vt:lpstr>
      <vt:lpstr>Presentazione standard di PowerPoint</vt:lpstr>
      <vt:lpstr>ART. 8 I DOCENTI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Dispositions générales</dc:title>
  <dc:creator>Cristian Lardieri</dc:creator>
  <cp:lastModifiedBy>Cristian Lardieri</cp:lastModifiedBy>
  <cp:revision>1</cp:revision>
  <dcterms:created xsi:type="dcterms:W3CDTF">2023-06-02T08:36:54Z</dcterms:created>
  <dcterms:modified xsi:type="dcterms:W3CDTF">2023-06-02T08:47:14Z</dcterms:modified>
</cp:coreProperties>
</file>